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1" r:id="rId2"/>
  </p:sldMasterIdLst>
  <p:notesMasterIdLst>
    <p:notesMasterId r:id="rId32"/>
  </p:notesMasterIdLst>
  <p:sldIdLst>
    <p:sldId id="426" r:id="rId3"/>
    <p:sldId id="257" r:id="rId4"/>
    <p:sldId id="286" r:id="rId5"/>
    <p:sldId id="411" r:id="rId6"/>
    <p:sldId id="466" r:id="rId7"/>
    <p:sldId id="467" r:id="rId8"/>
    <p:sldId id="377" r:id="rId9"/>
    <p:sldId id="378" r:id="rId10"/>
    <p:sldId id="339" r:id="rId11"/>
    <p:sldId id="340" r:id="rId12"/>
    <p:sldId id="341" r:id="rId13"/>
    <p:sldId id="476" r:id="rId14"/>
    <p:sldId id="477" r:id="rId15"/>
    <p:sldId id="342" r:id="rId16"/>
    <p:sldId id="468" r:id="rId17"/>
    <p:sldId id="343" r:id="rId18"/>
    <p:sldId id="344" r:id="rId19"/>
    <p:sldId id="469" r:id="rId20"/>
    <p:sldId id="481" r:id="rId21"/>
    <p:sldId id="482" r:id="rId22"/>
    <p:sldId id="483" r:id="rId23"/>
    <p:sldId id="484" r:id="rId24"/>
    <p:sldId id="485" r:id="rId25"/>
    <p:sldId id="486" r:id="rId26"/>
    <p:sldId id="487" r:id="rId27"/>
    <p:sldId id="488" r:id="rId28"/>
    <p:sldId id="489" r:id="rId29"/>
    <p:sldId id="490" r:id="rId30"/>
    <p:sldId id="491"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8000" autoAdjust="0"/>
  </p:normalViewPr>
  <p:slideViewPr>
    <p:cSldViewPr>
      <p:cViewPr varScale="1">
        <p:scale>
          <a:sx n="79" d="100"/>
          <a:sy n="79" d="100"/>
        </p:scale>
        <p:origin x="17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D0ECB-87D7-4C9E-98FD-F649BBC713A9}" type="doc">
      <dgm:prSet loTypeId="urn:microsoft.com/office/officeart/2005/8/layout/hierarchy2" loCatId="hierarchy" qsTypeId="urn:microsoft.com/office/officeart/2005/8/quickstyle/3d1" qsCatId="3D" csTypeId="urn:microsoft.com/office/officeart/2005/8/colors/colorful1#7" csCatId="colorful" phldr="1"/>
      <dgm:spPr/>
      <dgm:t>
        <a:bodyPr/>
        <a:lstStyle/>
        <a:p>
          <a:endParaRPr lang="ru-RU"/>
        </a:p>
      </dgm:t>
    </dgm:pt>
    <dgm:pt modelId="{4FA522BE-7BA8-4979-BD77-073F2EABDEDA}">
      <dgm:prSet phldrT="[Текст]" custT="1"/>
      <dgm:spPr/>
      <dgm:t>
        <a:bodyPr/>
        <a:lstStyle/>
        <a:p>
          <a:endParaRPr lang="en-US" sz="2400" dirty="0"/>
        </a:p>
        <a:p>
          <a:r>
            <a:rPr lang="en-US" sz="2400" dirty="0"/>
            <a:t>Barriers
</a:t>
          </a:r>
          <a:endParaRPr lang="ru-RU" sz="2400" dirty="0"/>
        </a:p>
      </dgm:t>
    </dgm:pt>
    <dgm:pt modelId="{65B3E804-7224-479E-ADC3-85D7A60FF02C}" type="parTrans" cxnId="{BA7D9C9B-6AC6-40F5-B768-994D36BFE955}">
      <dgm:prSet/>
      <dgm:spPr/>
      <dgm:t>
        <a:bodyPr/>
        <a:lstStyle/>
        <a:p>
          <a:endParaRPr lang="ru-RU"/>
        </a:p>
      </dgm:t>
    </dgm:pt>
    <dgm:pt modelId="{45C4FC9A-B4C6-40B7-8105-DF3B294FF3ED}" type="sibTrans" cxnId="{BA7D9C9B-6AC6-40F5-B768-994D36BFE955}">
      <dgm:prSet/>
      <dgm:spPr/>
      <dgm:t>
        <a:bodyPr/>
        <a:lstStyle/>
        <a:p>
          <a:endParaRPr lang="ru-RU"/>
        </a:p>
      </dgm:t>
    </dgm:pt>
    <dgm:pt modelId="{1FC51330-B02A-4EF1-90E7-3B08AB494B24}">
      <dgm:prSet phldrT="[Текст]" custT="1"/>
      <dgm:spPr/>
      <dgm:t>
        <a:bodyPr/>
        <a:lstStyle/>
        <a:p>
          <a:r>
            <a:rPr lang="en-US" sz="2400" dirty="0"/>
            <a:t>Solo</a:t>
          </a:r>
          <a:endParaRPr lang="ru-RU" sz="2400" dirty="0"/>
        </a:p>
      </dgm:t>
    </dgm:pt>
    <dgm:pt modelId="{10F7AABA-D798-46A2-9AD2-D3FF1B909102}" type="parTrans" cxnId="{52DD1104-8D52-48EB-A4CE-28B67EFBB080}">
      <dgm:prSet/>
      <dgm:spPr/>
      <dgm:t>
        <a:bodyPr/>
        <a:lstStyle/>
        <a:p>
          <a:endParaRPr lang="ru-RU"/>
        </a:p>
      </dgm:t>
    </dgm:pt>
    <dgm:pt modelId="{C668F37F-7E12-466C-8825-978A2FC142EF}" type="sibTrans" cxnId="{52DD1104-8D52-48EB-A4CE-28B67EFBB080}">
      <dgm:prSet/>
      <dgm:spPr/>
      <dgm:t>
        <a:bodyPr/>
        <a:lstStyle/>
        <a:p>
          <a:endParaRPr lang="ru-RU"/>
        </a:p>
      </dgm:t>
    </dgm:pt>
    <dgm:pt modelId="{46A83DB6-46FA-448A-9537-B4343C05B0FF}">
      <dgm:prSet phldrT="[Текст]" custT="1"/>
      <dgm:spPr/>
      <dgm:t>
        <a:bodyPr/>
        <a:lstStyle/>
        <a:p>
          <a:endParaRPr lang="en-US" sz="2000" dirty="0"/>
        </a:p>
        <a:p>
          <a:r>
            <a:rPr lang="en-US" sz="2000" dirty="0"/>
            <a:t>Personal
</a:t>
          </a:r>
          <a:endParaRPr lang="ru-RU" sz="2000" dirty="0"/>
        </a:p>
      </dgm:t>
    </dgm:pt>
    <dgm:pt modelId="{D477A4FA-639A-466C-A4F1-4146C2CD4BAC}" type="parTrans" cxnId="{1891C1A0-F03F-4223-83DF-D319FC02D96A}">
      <dgm:prSet/>
      <dgm:spPr/>
      <dgm:t>
        <a:bodyPr/>
        <a:lstStyle/>
        <a:p>
          <a:endParaRPr lang="ru-RU"/>
        </a:p>
      </dgm:t>
    </dgm:pt>
    <dgm:pt modelId="{CFE85863-43EF-42F7-96C0-370D57D9F244}" type="sibTrans" cxnId="{1891C1A0-F03F-4223-83DF-D319FC02D96A}">
      <dgm:prSet/>
      <dgm:spPr/>
      <dgm:t>
        <a:bodyPr/>
        <a:lstStyle/>
        <a:p>
          <a:endParaRPr lang="ru-RU"/>
        </a:p>
      </dgm:t>
    </dgm:pt>
    <dgm:pt modelId="{D76E3BA0-8463-4D61-BA8C-0D66026B1997}">
      <dgm:prSet phldrT="[Текст]" custT="1"/>
      <dgm:spPr>
        <a:solidFill>
          <a:schemeClr val="tx2">
            <a:lumMod val="60000"/>
            <a:lumOff val="40000"/>
          </a:schemeClr>
        </a:solidFill>
      </dgm:spPr>
      <dgm:t>
        <a:bodyPr/>
        <a:lstStyle/>
        <a:p>
          <a:endParaRPr lang="en-US" sz="2000" dirty="0"/>
        </a:p>
        <a:p>
          <a:r>
            <a:rPr lang="en-US" sz="2000" dirty="0"/>
            <a:t>Language
</a:t>
          </a:r>
          <a:endParaRPr lang="ru-RU" sz="2000" dirty="0"/>
        </a:p>
      </dgm:t>
    </dgm:pt>
    <dgm:pt modelId="{9DA2FBA9-BE1C-4CD7-9803-B9C94B2EF239}" type="parTrans" cxnId="{4D3F9E7B-15B7-4742-8149-0DAACBFFB9CB}">
      <dgm:prSet/>
      <dgm:spPr/>
      <dgm:t>
        <a:bodyPr/>
        <a:lstStyle/>
        <a:p>
          <a:endParaRPr lang="ru-RU"/>
        </a:p>
      </dgm:t>
    </dgm:pt>
    <dgm:pt modelId="{41E72D79-5B63-4530-BF39-86CD120DE8B5}" type="sibTrans" cxnId="{4D3F9E7B-15B7-4742-8149-0DAACBFFB9CB}">
      <dgm:prSet/>
      <dgm:spPr/>
      <dgm:t>
        <a:bodyPr/>
        <a:lstStyle/>
        <a:p>
          <a:endParaRPr lang="ru-RU"/>
        </a:p>
      </dgm:t>
    </dgm:pt>
    <dgm:pt modelId="{E428A2F5-0648-4791-A3E9-015E2169E14C}">
      <dgm:prSet phldrT="[Текст]" custT="1"/>
      <dgm:spPr/>
      <dgm:t>
        <a:bodyPr/>
        <a:lstStyle/>
        <a:p>
          <a:r>
            <a:rPr lang="en-US" sz="2400" dirty="0"/>
            <a:t>Organizational</a:t>
          </a:r>
          <a:endParaRPr lang="ru-RU" sz="2400" dirty="0"/>
        </a:p>
      </dgm:t>
    </dgm:pt>
    <dgm:pt modelId="{5416C4CB-C023-4045-98D3-3BBBC7A95D4D}" type="parTrans" cxnId="{8C88075C-5E8B-4558-B07D-6E96349D9EFC}">
      <dgm:prSet/>
      <dgm:spPr/>
      <dgm:t>
        <a:bodyPr/>
        <a:lstStyle/>
        <a:p>
          <a:endParaRPr lang="ru-RU"/>
        </a:p>
      </dgm:t>
    </dgm:pt>
    <dgm:pt modelId="{FF40EDC9-D6A0-4DBE-982A-D416A7C89294}" type="sibTrans" cxnId="{8C88075C-5E8B-4558-B07D-6E96349D9EFC}">
      <dgm:prSet/>
      <dgm:spPr/>
      <dgm:t>
        <a:bodyPr/>
        <a:lstStyle/>
        <a:p>
          <a:endParaRPr lang="ru-RU"/>
        </a:p>
      </dgm:t>
    </dgm:pt>
    <dgm:pt modelId="{55DAA39F-071B-40C5-9119-999EC2BA8551}">
      <dgm:prSet phldrT="[Текст]" custT="1"/>
      <dgm:spPr/>
      <dgm:t>
        <a:bodyPr/>
        <a:lstStyle/>
        <a:p>
          <a:endParaRPr lang="en-US" sz="2000" dirty="0"/>
        </a:p>
        <a:p>
          <a:r>
            <a:rPr lang="en-US" sz="2000" dirty="0"/>
            <a:t>Information overloads
</a:t>
          </a:r>
          <a:endParaRPr lang="ru-RU" sz="2000" dirty="0"/>
        </a:p>
      </dgm:t>
    </dgm:pt>
    <dgm:pt modelId="{98AC4C0C-4447-4520-8994-B859D5385860}" type="parTrans" cxnId="{5F65E566-7F94-41BD-BC6D-41DF1FC0BC48}">
      <dgm:prSet/>
      <dgm:spPr/>
      <dgm:t>
        <a:bodyPr/>
        <a:lstStyle/>
        <a:p>
          <a:endParaRPr lang="ru-RU"/>
        </a:p>
      </dgm:t>
    </dgm:pt>
    <dgm:pt modelId="{5CF5281A-7277-4639-A028-25C32ADCC523}" type="sibTrans" cxnId="{5F65E566-7F94-41BD-BC6D-41DF1FC0BC48}">
      <dgm:prSet/>
      <dgm:spPr/>
      <dgm:t>
        <a:bodyPr/>
        <a:lstStyle/>
        <a:p>
          <a:endParaRPr lang="ru-RU"/>
        </a:p>
      </dgm:t>
    </dgm:pt>
    <dgm:pt modelId="{D0299B48-CFEE-4349-B0CE-10C470AC0C1A}">
      <dgm:prSet phldrT="[Текст]" custT="1"/>
      <dgm:spPr>
        <a:solidFill>
          <a:schemeClr val="accent4">
            <a:lumMod val="75000"/>
          </a:schemeClr>
        </a:solidFill>
      </dgm:spPr>
      <dgm:t>
        <a:bodyPr/>
        <a:lstStyle/>
        <a:p>
          <a:endParaRPr lang="en-US" sz="2000" dirty="0"/>
        </a:p>
        <a:p>
          <a:r>
            <a:rPr lang="en-US" sz="2000" dirty="0"/>
            <a:t>Semantic
</a:t>
          </a:r>
          <a:endParaRPr lang="ru-RU" sz="2000" dirty="0"/>
        </a:p>
      </dgm:t>
    </dgm:pt>
    <dgm:pt modelId="{6F7789F5-C9A9-4A30-95B2-7877DD0796B4}" type="parTrans" cxnId="{AC7BBD43-B79B-4439-B9F4-12A6CEAB1DCC}">
      <dgm:prSet/>
      <dgm:spPr/>
      <dgm:t>
        <a:bodyPr/>
        <a:lstStyle/>
        <a:p>
          <a:endParaRPr lang="ru-RU"/>
        </a:p>
      </dgm:t>
    </dgm:pt>
    <dgm:pt modelId="{A8F51EA7-0013-4462-BA84-7F5CA162D23B}" type="sibTrans" cxnId="{AC7BBD43-B79B-4439-B9F4-12A6CEAB1DCC}">
      <dgm:prSet/>
      <dgm:spPr/>
      <dgm:t>
        <a:bodyPr/>
        <a:lstStyle/>
        <a:p>
          <a:endParaRPr lang="ru-RU"/>
        </a:p>
      </dgm:t>
    </dgm:pt>
    <dgm:pt modelId="{AF8963D0-BA05-433F-8ACF-A97F6FE67414}">
      <dgm:prSet phldrT="[Текст]" custT="1"/>
      <dgm:spPr>
        <a:solidFill>
          <a:schemeClr val="accent5">
            <a:lumMod val="75000"/>
          </a:schemeClr>
        </a:solidFill>
      </dgm:spPr>
      <dgm:t>
        <a:bodyPr/>
        <a:lstStyle/>
        <a:p>
          <a:endParaRPr lang="en-US" sz="2000" dirty="0"/>
        </a:p>
        <a:p>
          <a:r>
            <a:rPr lang="en-US" sz="2000" dirty="0"/>
            <a:t>Cultural
</a:t>
          </a:r>
          <a:endParaRPr lang="ru-RU" sz="2000" dirty="0"/>
        </a:p>
      </dgm:t>
    </dgm:pt>
    <dgm:pt modelId="{E9B0F538-9072-4298-BCDB-E2E95AA79A65}" type="parTrans" cxnId="{FFD4668D-51AC-4A94-A394-E098B7E331CB}">
      <dgm:prSet/>
      <dgm:spPr/>
      <dgm:t>
        <a:bodyPr/>
        <a:lstStyle/>
        <a:p>
          <a:endParaRPr lang="ru-RU"/>
        </a:p>
      </dgm:t>
    </dgm:pt>
    <dgm:pt modelId="{A9F07A92-052C-4300-89E3-0B3B9C35EFC2}" type="sibTrans" cxnId="{FFD4668D-51AC-4A94-A394-E098B7E331CB}">
      <dgm:prSet/>
      <dgm:spPr/>
      <dgm:t>
        <a:bodyPr/>
        <a:lstStyle/>
        <a:p>
          <a:endParaRPr lang="ru-RU"/>
        </a:p>
      </dgm:t>
    </dgm:pt>
    <dgm:pt modelId="{A8AF2BDF-DE9E-4F78-B293-633F05C81BED}">
      <dgm:prSet phldrT="[Текст]" custT="1"/>
      <dgm:spPr>
        <a:solidFill>
          <a:schemeClr val="accent5">
            <a:lumMod val="60000"/>
            <a:lumOff val="40000"/>
          </a:schemeClr>
        </a:solidFill>
      </dgm:spPr>
      <dgm:t>
        <a:bodyPr/>
        <a:lstStyle/>
        <a:p>
          <a:endParaRPr lang="en-US" sz="2000" dirty="0"/>
        </a:p>
        <a:p>
          <a:r>
            <a:rPr lang="en-US" sz="2000" dirty="0"/>
            <a:t>Filtering information
</a:t>
          </a:r>
          <a:endParaRPr lang="ru-RU" sz="2000" dirty="0"/>
        </a:p>
      </dgm:t>
    </dgm:pt>
    <dgm:pt modelId="{63494F67-B89C-4CB4-8D9D-A21E3887A78E}" type="parTrans" cxnId="{A5543047-7190-4371-9F28-6DC901E6B80E}">
      <dgm:prSet/>
      <dgm:spPr/>
      <dgm:t>
        <a:bodyPr/>
        <a:lstStyle/>
        <a:p>
          <a:endParaRPr lang="ru-RU"/>
        </a:p>
      </dgm:t>
    </dgm:pt>
    <dgm:pt modelId="{DC5BB7EC-9553-43B9-9100-0FC3F9829287}" type="sibTrans" cxnId="{A5543047-7190-4371-9F28-6DC901E6B80E}">
      <dgm:prSet/>
      <dgm:spPr/>
      <dgm:t>
        <a:bodyPr/>
        <a:lstStyle/>
        <a:p>
          <a:endParaRPr lang="ru-RU"/>
        </a:p>
      </dgm:t>
    </dgm:pt>
    <dgm:pt modelId="{5C52CA4A-FECC-4BAB-96E5-E75953CB5A74}">
      <dgm:prSet phldrT="[Текст]" custT="1"/>
      <dgm:spPr>
        <a:solidFill>
          <a:schemeClr val="accent6">
            <a:lumMod val="75000"/>
          </a:schemeClr>
        </a:solidFill>
      </dgm:spPr>
      <dgm:t>
        <a:bodyPr/>
        <a:lstStyle/>
        <a:p>
          <a:endParaRPr lang="en-US" sz="2000" dirty="0"/>
        </a:p>
        <a:p>
          <a:r>
            <a:rPr lang="en-US" sz="2000" dirty="0"/>
            <a:t>Difference in status
</a:t>
          </a:r>
          <a:endParaRPr lang="ru-RU" sz="2000" dirty="0"/>
        </a:p>
      </dgm:t>
    </dgm:pt>
    <dgm:pt modelId="{C29BAAA1-0121-4928-8EC7-8AB31E29C706}" type="parTrans" cxnId="{3641E715-112E-4BC0-A51B-769E94AF5A68}">
      <dgm:prSet/>
      <dgm:spPr/>
      <dgm:t>
        <a:bodyPr/>
        <a:lstStyle/>
        <a:p>
          <a:endParaRPr lang="ru-RU"/>
        </a:p>
      </dgm:t>
    </dgm:pt>
    <dgm:pt modelId="{75A230DF-FD49-4C8D-B0D2-FF6786612245}" type="sibTrans" cxnId="{3641E715-112E-4BC0-A51B-769E94AF5A68}">
      <dgm:prSet/>
      <dgm:spPr/>
      <dgm:t>
        <a:bodyPr/>
        <a:lstStyle/>
        <a:p>
          <a:endParaRPr lang="ru-RU"/>
        </a:p>
      </dgm:t>
    </dgm:pt>
    <dgm:pt modelId="{442E8434-7E5C-4F2E-8B10-AB1A69E6C12A}">
      <dgm:prSet/>
      <dgm:spPr/>
      <dgm:t>
        <a:bodyPr/>
        <a:lstStyle/>
        <a:p>
          <a:r>
            <a:rPr lang="ja-JP" altLang="en-US" dirty="0"/>
            <a:t>障碍</a:t>
          </a:r>
        </a:p>
      </dgm:t>
    </dgm:pt>
    <dgm:pt modelId="{AB560F80-63CC-4DAE-91DB-5A8792776137}" type="parTrans" cxnId="{DDD6993F-9F64-4DDB-935E-55EE93B638B0}">
      <dgm:prSet/>
      <dgm:spPr/>
      <dgm:t>
        <a:bodyPr/>
        <a:lstStyle/>
        <a:p>
          <a:endParaRPr lang="ru-RU"/>
        </a:p>
      </dgm:t>
    </dgm:pt>
    <dgm:pt modelId="{FB37C214-DA1A-44E4-B676-99B40E5CD53E}" type="sibTrans" cxnId="{DDD6993F-9F64-4DDB-935E-55EE93B638B0}">
      <dgm:prSet/>
      <dgm:spPr/>
      <dgm:t>
        <a:bodyPr/>
        <a:lstStyle/>
        <a:p>
          <a:endParaRPr lang="ru-RU"/>
        </a:p>
      </dgm:t>
    </dgm:pt>
    <dgm:pt modelId="{C4AE4D07-EB4C-45B2-936B-4966EC4D8C84}">
      <dgm:prSet/>
      <dgm:spPr/>
      <dgm:t>
        <a:bodyPr/>
        <a:lstStyle/>
        <a:p>
          <a:r>
            <a:rPr lang="ja-JP" altLang="en-US" dirty="0"/>
            <a:t>只</a:t>
          </a:r>
        </a:p>
      </dgm:t>
    </dgm:pt>
    <dgm:pt modelId="{34D7A07C-8C32-4D77-B298-C9E771742390}" type="parTrans" cxnId="{6187E05F-0FE9-4870-AF1C-C116808393BD}">
      <dgm:prSet/>
      <dgm:spPr/>
      <dgm:t>
        <a:bodyPr/>
        <a:lstStyle/>
        <a:p>
          <a:endParaRPr lang="ru-RU"/>
        </a:p>
      </dgm:t>
    </dgm:pt>
    <dgm:pt modelId="{DC6B05E8-4B8B-4554-BE7A-A9279B00EE1E}" type="sibTrans" cxnId="{6187E05F-0FE9-4870-AF1C-C116808393BD}">
      <dgm:prSet/>
      <dgm:spPr/>
      <dgm:t>
        <a:bodyPr/>
        <a:lstStyle/>
        <a:p>
          <a:endParaRPr lang="ru-RU"/>
        </a:p>
      </dgm:t>
    </dgm:pt>
    <dgm:pt modelId="{88C034FD-546F-4DA8-9F86-30433E585D2D}">
      <dgm:prSet/>
      <dgm:spPr/>
      <dgm:t>
        <a:bodyPr/>
        <a:lstStyle/>
        <a:p>
          <a:r>
            <a:rPr lang="ja-JP" altLang="en-US" dirty="0"/>
            <a:t>组织</a:t>
          </a:r>
        </a:p>
      </dgm:t>
    </dgm:pt>
    <dgm:pt modelId="{78EC7348-0B86-4C9C-9ED9-C539672AED87}" type="parTrans" cxnId="{404B2A0E-9305-44B9-AC4E-CBCB16F2F060}">
      <dgm:prSet/>
      <dgm:spPr/>
      <dgm:t>
        <a:bodyPr/>
        <a:lstStyle/>
        <a:p>
          <a:endParaRPr lang="ru-RU"/>
        </a:p>
      </dgm:t>
    </dgm:pt>
    <dgm:pt modelId="{B8901AC1-4988-4FF8-A774-CA3F3B9F526F}" type="sibTrans" cxnId="{404B2A0E-9305-44B9-AC4E-CBCB16F2F060}">
      <dgm:prSet/>
      <dgm:spPr/>
      <dgm:t>
        <a:bodyPr/>
        <a:lstStyle/>
        <a:p>
          <a:endParaRPr lang="ru-RU"/>
        </a:p>
      </dgm:t>
    </dgm:pt>
    <dgm:pt modelId="{9E320AA8-6664-4F72-B682-703A847C0DFD}">
      <dgm:prSet/>
      <dgm:spPr/>
      <dgm:t>
        <a:bodyPr/>
        <a:lstStyle/>
        <a:p>
          <a:r>
            <a:rPr lang="ja-JP" altLang="en-US" dirty="0"/>
            <a:t>个人</a:t>
          </a:r>
        </a:p>
      </dgm:t>
    </dgm:pt>
    <dgm:pt modelId="{188C743D-D051-4604-8C24-052D755988A6}" type="parTrans" cxnId="{94392CBC-34C7-4DE4-89C8-CB65BFEE7B3E}">
      <dgm:prSet/>
      <dgm:spPr/>
      <dgm:t>
        <a:bodyPr/>
        <a:lstStyle/>
        <a:p>
          <a:endParaRPr lang="ru-RU"/>
        </a:p>
      </dgm:t>
    </dgm:pt>
    <dgm:pt modelId="{6248DF55-5206-433A-BE07-9391278A37DF}" type="sibTrans" cxnId="{94392CBC-34C7-4DE4-89C8-CB65BFEE7B3E}">
      <dgm:prSet/>
      <dgm:spPr/>
      <dgm:t>
        <a:bodyPr/>
        <a:lstStyle/>
        <a:p>
          <a:endParaRPr lang="ru-RU"/>
        </a:p>
      </dgm:t>
    </dgm:pt>
    <dgm:pt modelId="{C4062C19-ED72-4869-A768-FF5AF9C6668F}">
      <dgm:prSet/>
      <dgm:spPr/>
      <dgm:t>
        <a:bodyPr/>
        <a:lstStyle/>
        <a:p>
          <a:r>
            <a:rPr lang="ja-JP" altLang="en-US"/>
            <a:t>语言</a:t>
          </a:r>
        </a:p>
      </dgm:t>
    </dgm:pt>
    <dgm:pt modelId="{4DD06E22-527C-4D23-8073-328100F91B03}" type="parTrans" cxnId="{B8623357-9915-4A2A-8C71-31D85E310627}">
      <dgm:prSet/>
      <dgm:spPr/>
      <dgm:t>
        <a:bodyPr/>
        <a:lstStyle/>
        <a:p>
          <a:endParaRPr lang="ru-RU"/>
        </a:p>
      </dgm:t>
    </dgm:pt>
    <dgm:pt modelId="{105A1337-BCBA-43C2-B450-BA9F6E24A19A}" type="sibTrans" cxnId="{B8623357-9915-4A2A-8C71-31D85E310627}">
      <dgm:prSet/>
      <dgm:spPr/>
      <dgm:t>
        <a:bodyPr/>
        <a:lstStyle/>
        <a:p>
          <a:endParaRPr lang="ru-RU"/>
        </a:p>
      </dgm:t>
    </dgm:pt>
    <dgm:pt modelId="{6A2BE90E-E6BD-400A-A218-768D6C8FACB6}">
      <dgm:prSet/>
      <dgm:spPr/>
      <dgm:t>
        <a:bodyPr/>
        <a:lstStyle/>
        <a:p>
          <a:r>
            <a:rPr lang="ja-JP" altLang="en-US"/>
            <a:t>语义</a:t>
          </a:r>
        </a:p>
      </dgm:t>
    </dgm:pt>
    <dgm:pt modelId="{DF173CF1-8BC9-4985-9095-9FDC1BA9076A}" type="parTrans" cxnId="{E88791C1-B2EE-43F4-B987-E0C766E70891}">
      <dgm:prSet/>
      <dgm:spPr/>
      <dgm:t>
        <a:bodyPr/>
        <a:lstStyle/>
        <a:p>
          <a:endParaRPr lang="ru-RU"/>
        </a:p>
      </dgm:t>
    </dgm:pt>
    <dgm:pt modelId="{8CBA5721-9F94-4CD2-8CDD-91CB08AA2966}" type="sibTrans" cxnId="{E88791C1-B2EE-43F4-B987-E0C766E70891}">
      <dgm:prSet/>
      <dgm:spPr/>
      <dgm:t>
        <a:bodyPr/>
        <a:lstStyle/>
        <a:p>
          <a:endParaRPr lang="ru-RU"/>
        </a:p>
      </dgm:t>
    </dgm:pt>
    <dgm:pt modelId="{9109BE55-FE57-46DC-9AFF-5CDE25EAE54E}">
      <dgm:prSet/>
      <dgm:spPr/>
      <dgm:t>
        <a:bodyPr/>
        <a:lstStyle/>
        <a:p>
          <a:r>
            <a:rPr lang="ja-JP" altLang="en-US"/>
            <a:t>文化</a:t>
          </a:r>
        </a:p>
      </dgm:t>
    </dgm:pt>
    <dgm:pt modelId="{6EF5D06B-87C9-4D83-8D8A-E3749AFDCA2F}" type="parTrans" cxnId="{DF8E2BF2-0A68-49BA-8E37-4956A95C785D}">
      <dgm:prSet/>
      <dgm:spPr/>
      <dgm:t>
        <a:bodyPr/>
        <a:lstStyle/>
        <a:p>
          <a:endParaRPr lang="ru-RU"/>
        </a:p>
      </dgm:t>
    </dgm:pt>
    <dgm:pt modelId="{0CD5E8D7-CDE4-4B07-9629-E3C28DC58E4E}" type="sibTrans" cxnId="{DF8E2BF2-0A68-49BA-8E37-4956A95C785D}">
      <dgm:prSet/>
      <dgm:spPr/>
      <dgm:t>
        <a:bodyPr/>
        <a:lstStyle/>
        <a:p>
          <a:endParaRPr lang="ru-RU"/>
        </a:p>
      </dgm:t>
    </dgm:pt>
    <dgm:pt modelId="{8A30F832-BA7B-46E3-9241-93F155E08185}">
      <dgm:prSet/>
      <dgm:spPr/>
      <dgm:t>
        <a:bodyPr/>
        <a:lstStyle/>
        <a:p>
          <a:r>
            <a:rPr lang="ja-JP" altLang="en-US"/>
            <a:t>信息超载</a:t>
          </a:r>
        </a:p>
      </dgm:t>
    </dgm:pt>
    <dgm:pt modelId="{0628AFAB-84D2-4A1F-ABD0-909214979044}" type="parTrans" cxnId="{2BFEC7ED-07CF-47C1-B48E-D2D07FE2DC39}">
      <dgm:prSet/>
      <dgm:spPr/>
      <dgm:t>
        <a:bodyPr/>
        <a:lstStyle/>
        <a:p>
          <a:endParaRPr lang="ru-RU"/>
        </a:p>
      </dgm:t>
    </dgm:pt>
    <dgm:pt modelId="{20167F65-448A-47F6-BB7E-E18D5EBEFB78}" type="sibTrans" cxnId="{2BFEC7ED-07CF-47C1-B48E-D2D07FE2DC39}">
      <dgm:prSet/>
      <dgm:spPr/>
      <dgm:t>
        <a:bodyPr/>
        <a:lstStyle/>
        <a:p>
          <a:endParaRPr lang="ru-RU"/>
        </a:p>
      </dgm:t>
    </dgm:pt>
    <dgm:pt modelId="{D14531C5-75E1-497F-8E67-C8B36413BF73}">
      <dgm:prSet/>
      <dgm:spPr/>
      <dgm:t>
        <a:bodyPr/>
        <a:lstStyle/>
        <a:p>
          <a:r>
            <a:rPr lang="ja-JP" altLang="en-US"/>
            <a:t>过滤信息</a:t>
          </a:r>
        </a:p>
      </dgm:t>
    </dgm:pt>
    <dgm:pt modelId="{96475C36-2F24-48E1-B6AE-2740350A1CFE}" type="parTrans" cxnId="{7D522CD3-0B05-419B-AF09-D2087DCD68B6}">
      <dgm:prSet/>
      <dgm:spPr/>
      <dgm:t>
        <a:bodyPr/>
        <a:lstStyle/>
        <a:p>
          <a:endParaRPr lang="ru-RU"/>
        </a:p>
      </dgm:t>
    </dgm:pt>
    <dgm:pt modelId="{9D272E63-7E06-470A-8E68-CB8A26062C8B}" type="sibTrans" cxnId="{7D522CD3-0B05-419B-AF09-D2087DCD68B6}">
      <dgm:prSet/>
      <dgm:spPr/>
      <dgm:t>
        <a:bodyPr/>
        <a:lstStyle/>
        <a:p>
          <a:endParaRPr lang="ru-RU"/>
        </a:p>
      </dgm:t>
    </dgm:pt>
    <dgm:pt modelId="{F3F448AC-92F1-4190-9AC6-094AD91C9C28}">
      <dgm:prSet/>
      <dgm:spPr/>
      <dgm:t>
        <a:bodyPr/>
        <a:lstStyle/>
        <a:p>
          <a:r>
            <a:rPr lang="ja-JP" altLang="en-US" dirty="0"/>
            <a:t>状态差异</a:t>
          </a:r>
        </a:p>
      </dgm:t>
    </dgm:pt>
    <dgm:pt modelId="{DDF519CD-C406-42AA-A5DF-3D393FC3350A}" type="parTrans" cxnId="{739F3DC8-4753-43CA-A935-E0C0737152EE}">
      <dgm:prSet/>
      <dgm:spPr/>
      <dgm:t>
        <a:bodyPr/>
        <a:lstStyle/>
        <a:p>
          <a:endParaRPr lang="ru-RU"/>
        </a:p>
      </dgm:t>
    </dgm:pt>
    <dgm:pt modelId="{498AF67C-52E2-4B53-A3A4-12F29929FB13}" type="sibTrans" cxnId="{739F3DC8-4753-43CA-A935-E0C0737152EE}">
      <dgm:prSet/>
      <dgm:spPr/>
      <dgm:t>
        <a:bodyPr/>
        <a:lstStyle/>
        <a:p>
          <a:endParaRPr lang="ru-RU"/>
        </a:p>
      </dgm:t>
    </dgm:pt>
    <dgm:pt modelId="{1DF8C1DD-7230-44B5-9517-E98E56C27A92}" type="pres">
      <dgm:prSet presAssocID="{F4BD0ECB-87D7-4C9E-98FD-F649BBC713A9}" presName="diagram" presStyleCnt="0">
        <dgm:presLayoutVars>
          <dgm:chPref val="1"/>
          <dgm:dir/>
          <dgm:animOne val="branch"/>
          <dgm:animLvl val="lvl"/>
          <dgm:resizeHandles val="exact"/>
        </dgm:presLayoutVars>
      </dgm:prSet>
      <dgm:spPr/>
    </dgm:pt>
    <dgm:pt modelId="{416CFE45-40A2-4563-A9B4-46A3CDB8ACB8}" type="pres">
      <dgm:prSet presAssocID="{4FA522BE-7BA8-4979-BD77-073F2EABDEDA}" presName="root1" presStyleCnt="0"/>
      <dgm:spPr/>
    </dgm:pt>
    <dgm:pt modelId="{10CCCDC8-6CF1-47CB-8878-CD91F4B16B59}" type="pres">
      <dgm:prSet presAssocID="{4FA522BE-7BA8-4979-BD77-073F2EABDEDA}" presName="LevelOneTextNode" presStyleLbl="node0" presStyleIdx="0" presStyleCnt="11" custScaleX="148157">
        <dgm:presLayoutVars>
          <dgm:chPref val="3"/>
        </dgm:presLayoutVars>
      </dgm:prSet>
      <dgm:spPr/>
    </dgm:pt>
    <dgm:pt modelId="{54F554B9-AEEB-44B9-A8EE-82F23383AA44}" type="pres">
      <dgm:prSet presAssocID="{4FA522BE-7BA8-4979-BD77-073F2EABDEDA}" presName="level2hierChild" presStyleCnt="0"/>
      <dgm:spPr/>
    </dgm:pt>
    <dgm:pt modelId="{5D5781C1-4D33-45A1-9D8A-44CAE353029A}" type="pres">
      <dgm:prSet presAssocID="{10F7AABA-D798-46A2-9AD2-D3FF1B909102}" presName="conn2-1" presStyleLbl="parChTrans1D2" presStyleIdx="0" presStyleCnt="2"/>
      <dgm:spPr/>
    </dgm:pt>
    <dgm:pt modelId="{AEE687B4-32F3-42F7-AE4E-7CF0453125EE}" type="pres">
      <dgm:prSet presAssocID="{10F7AABA-D798-46A2-9AD2-D3FF1B909102}" presName="connTx" presStyleLbl="parChTrans1D2" presStyleIdx="0" presStyleCnt="2"/>
      <dgm:spPr/>
    </dgm:pt>
    <dgm:pt modelId="{B7C6E9B5-3040-44AA-98AF-3B5B8EC3A5A9}" type="pres">
      <dgm:prSet presAssocID="{1FC51330-B02A-4EF1-90E7-3B08AB494B24}" presName="root2" presStyleCnt="0"/>
      <dgm:spPr/>
    </dgm:pt>
    <dgm:pt modelId="{6BE51764-56ED-4F24-8277-26AA2791C94D}" type="pres">
      <dgm:prSet presAssocID="{1FC51330-B02A-4EF1-90E7-3B08AB494B24}" presName="LevelTwoTextNode" presStyleLbl="node2" presStyleIdx="0" presStyleCnt="2" custScaleX="180762" custScaleY="223207">
        <dgm:presLayoutVars>
          <dgm:chPref val="3"/>
        </dgm:presLayoutVars>
      </dgm:prSet>
      <dgm:spPr/>
    </dgm:pt>
    <dgm:pt modelId="{AFDD4B58-C7AB-4D39-B66F-30668E73FF35}" type="pres">
      <dgm:prSet presAssocID="{1FC51330-B02A-4EF1-90E7-3B08AB494B24}" presName="level3hierChild" presStyleCnt="0"/>
      <dgm:spPr/>
    </dgm:pt>
    <dgm:pt modelId="{FE0D2902-324A-4912-AD1D-939EB29A97BD}" type="pres">
      <dgm:prSet presAssocID="{D477A4FA-639A-466C-A4F1-4146C2CD4BAC}" presName="conn2-1" presStyleLbl="parChTrans1D3" presStyleIdx="0" presStyleCnt="7"/>
      <dgm:spPr/>
    </dgm:pt>
    <dgm:pt modelId="{15D472A5-E127-4AF1-A266-3C27FC74FBCE}" type="pres">
      <dgm:prSet presAssocID="{D477A4FA-639A-466C-A4F1-4146C2CD4BAC}" presName="connTx" presStyleLbl="parChTrans1D3" presStyleIdx="0" presStyleCnt="7"/>
      <dgm:spPr/>
    </dgm:pt>
    <dgm:pt modelId="{0A047D56-6384-4D75-8C46-F65E856182AB}" type="pres">
      <dgm:prSet presAssocID="{46A83DB6-46FA-448A-9537-B4343C05B0FF}" presName="root2" presStyleCnt="0"/>
      <dgm:spPr/>
    </dgm:pt>
    <dgm:pt modelId="{B748839E-44DD-4E5C-8E2F-FDEE256B346C}" type="pres">
      <dgm:prSet presAssocID="{46A83DB6-46FA-448A-9537-B4343C05B0FF}" presName="LevelTwoTextNode" presStyleLbl="node3" presStyleIdx="0" presStyleCnt="7" custScaleX="168865">
        <dgm:presLayoutVars>
          <dgm:chPref val="3"/>
        </dgm:presLayoutVars>
      </dgm:prSet>
      <dgm:spPr/>
    </dgm:pt>
    <dgm:pt modelId="{326C935F-DF37-4EB9-80BC-BB9A5894C6D4}" type="pres">
      <dgm:prSet presAssocID="{46A83DB6-46FA-448A-9537-B4343C05B0FF}" presName="level3hierChild" presStyleCnt="0"/>
      <dgm:spPr/>
    </dgm:pt>
    <dgm:pt modelId="{9FE88E23-986C-43CA-BC28-21EF2A378766}" type="pres">
      <dgm:prSet presAssocID="{9DA2FBA9-BE1C-4CD7-9803-B9C94B2EF239}" presName="conn2-1" presStyleLbl="parChTrans1D3" presStyleIdx="1" presStyleCnt="7"/>
      <dgm:spPr/>
    </dgm:pt>
    <dgm:pt modelId="{E619C34C-1A8B-445E-8866-82596B113D2F}" type="pres">
      <dgm:prSet presAssocID="{9DA2FBA9-BE1C-4CD7-9803-B9C94B2EF239}" presName="connTx" presStyleLbl="parChTrans1D3" presStyleIdx="1" presStyleCnt="7"/>
      <dgm:spPr/>
    </dgm:pt>
    <dgm:pt modelId="{3A148C7A-88E3-456D-8E74-4E607ACC7A73}" type="pres">
      <dgm:prSet presAssocID="{D76E3BA0-8463-4D61-BA8C-0D66026B1997}" presName="root2" presStyleCnt="0"/>
      <dgm:spPr/>
    </dgm:pt>
    <dgm:pt modelId="{656D8568-A099-4384-8A12-251D1834B985}" type="pres">
      <dgm:prSet presAssocID="{D76E3BA0-8463-4D61-BA8C-0D66026B1997}" presName="LevelTwoTextNode" presStyleLbl="node3" presStyleIdx="1" presStyleCnt="7" custScaleX="168865">
        <dgm:presLayoutVars>
          <dgm:chPref val="3"/>
        </dgm:presLayoutVars>
      </dgm:prSet>
      <dgm:spPr/>
    </dgm:pt>
    <dgm:pt modelId="{223B27E9-C781-431C-916C-3C69656D74C9}" type="pres">
      <dgm:prSet presAssocID="{D76E3BA0-8463-4D61-BA8C-0D66026B1997}" presName="level3hierChild" presStyleCnt="0"/>
      <dgm:spPr/>
    </dgm:pt>
    <dgm:pt modelId="{F910DF4C-9CBD-43EB-A446-437A0455847F}" type="pres">
      <dgm:prSet presAssocID="{6F7789F5-C9A9-4A30-95B2-7877DD0796B4}" presName="conn2-1" presStyleLbl="parChTrans1D3" presStyleIdx="2" presStyleCnt="7"/>
      <dgm:spPr/>
    </dgm:pt>
    <dgm:pt modelId="{2CEF7041-9627-4FF3-9798-11A7E719018B}" type="pres">
      <dgm:prSet presAssocID="{6F7789F5-C9A9-4A30-95B2-7877DD0796B4}" presName="connTx" presStyleLbl="parChTrans1D3" presStyleIdx="2" presStyleCnt="7"/>
      <dgm:spPr/>
    </dgm:pt>
    <dgm:pt modelId="{4A1064AB-33DE-4F08-9973-FEFE01ABB85A}" type="pres">
      <dgm:prSet presAssocID="{D0299B48-CFEE-4349-B0CE-10C470AC0C1A}" presName="root2" presStyleCnt="0"/>
      <dgm:spPr/>
    </dgm:pt>
    <dgm:pt modelId="{7E2B113C-529D-4C9D-A734-5993F6B81FF0}" type="pres">
      <dgm:prSet presAssocID="{D0299B48-CFEE-4349-B0CE-10C470AC0C1A}" presName="LevelTwoTextNode" presStyleLbl="node3" presStyleIdx="2" presStyleCnt="7" custScaleX="170337">
        <dgm:presLayoutVars>
          <dgm:chPref val="3"/>
        </dgm:presLayoutVars>
      </dgm:prSet>
      <dgm:spPr/>
    </dgm:pt>
    <dgm:pt modelId="{B3AA46D5-239A-4D5E-A63F-9D7C1BC56706}" type="pres">
      <dgm:prSet presAssocID="{D0299B48-CFEE-4349-B0CE-10C470AC0C1A}" presName="level3hierChild" presStyleCnt="0"/>
      <dgm:spPr/>
    </dgm:pt>
    <dgm:pt modelId="{B6513814-A826-4DCA-B01D-C851AA85B5A3}" type="pres">
      <dgm:prSet presAssocID="{E9B0F538-9072-4298-BCDB-E2E95AA79A65}" presName="conn2-1" presStyleLbl="parChTrans1D3" presStyleIdx="3" presStyleCnt="7"/>
      <dgm:spPr/>
    </dgm:pt>
    <dgm:pt modelId="{61D4CD80-5606-480D-807F-A424FD3B60B3}" type="pres">
      <dgm:prSet presAssocID="{E9B0F538-9072-4298-BCDB-E2E95AA79A65}" presName="connTx" presStyleLbl="parChTrans1D3" presStyleIdx="3" presStyleCnt="7"/>
      <dgm:spPr/>
    </dgm:pt>
    <dgm:pt modelId="{085D0EA9-DBE7-4FEF-9D0E-E1F71BFA693F}" type="pres">
      <dgm:prSet presAssocID="{AF8963D0-BA05-433F-8ACF-A97F6FE67414}" presName="root2" presStyleCnt="0"/>
      <dgm:spPr/>
    </dgm:pt>
    <dgm:pt modelId="{678C59CF-650F-4982-B741-F5F30247275B}" type="pres">
      <dgm:prSet presAssocID="{AF8963D0-BA05-433F-8ACF-A97F6FE67414}" presName="LevelTwoTextNode" presStyleLbl="node3" presStyleIdx="3" presStyleCnt="7" custScaleX="170337">
        <dgm:presLayoutVars>
          <dgm:chPref val="3"/>
        </dgm:presLayoutVars>
      </dgm:prSet>
      <dgm:spPr/>
    </dgm:pt>
    <dgm:pt modelId="{FD92C7DA-339E-4948-9C3B-FCBA4268311F}" type="pres">
      <dgm:prSet presAssocID="{AF8963D0-BA05-433F-8ACF-A97F6FE67414}" presName="level3hierChild" presStyleCnt="0"/>
      <dgm:spPr/>
    </dgm:pt>
    <dgm:pt modelId="{24E7F7F4-0544-40DB-B831-2570CB9C973C}" type="pres">
      <dgm:prSet presAssocID="{5416C4CB-C023-4045-98D3-3BBBC7A95D4D}" presName="conn2-1" presStyleLbl="parChTrans1D2" presStyleIdx="1" presStyleCnt="2"/>
      <dgm:spPr/>
    </dgm:pt>
    <dgm:pt modelId="{74898109-18A8-4050-B43C-2C588915F6F4}" type="pres">
      <dgm:prSet presAssocID="{5416C4CB-C023-4045-98D3-3BBBC7A95D4D}" presName="connTx" presStyleLbl="parChTrans1D2" presStyleIdx="1" presStyleCnt="2"/>
      <dgm:spPr/>
    </dgm:pt>
    <dgm:pt modelId="{1F172DED-625E-44BF-B413-142C85511498}" type="pres">
      <dgm:prSet presAssocID="{E428A2F5-0648-4791-A3E9-015E2169E14C}" presName="root2" presStyleCnt="0"/>
      <dgm:spPr/>
    </dgm:pt>
    <dgm:pt modelId="{4D7E07A2-FD6D-4F07-83A0-1F1E876A55C6}" type="pres">
      <dgm:prSet presAssocID="{E428A2F5-0648-4791-A3E9-015E2169E14C}" presName="LevelTwoTextNode" presStyleLbl="node2" presStyleIdx="1" presStyleCnt="2" custScaleX="241645" custScaleY="209440" custLinFactNeighborX="-15060" custLinFactNeighborY="-5577">
        <dgm:presLayoutVars>
          <dgm:chPref val="3"/>
        </dgm:presLayoutVars>
      </dgm:prSet>
      <dgm:spPr/>
    </dgm:pt>
    <dgm:pt modelId="{6CEB1A31-531E-4B8E-9E6F-0046C87B6E74}" type="pres">
      <dgm:prSet presAssocID="{E428A2F5-0648-4791-A3E9-015E2169E14C}" presName="level3hierChild" presStyleCnt="0"/>
      <dgm:spPr/>
    </dgm:pt>
    <dgm:pt modelId="{70F7C6F0-5C36-4905-9AA5-D3DB95613C21}" type="pres">
      <dgm:prSet presAssocID="{98AC4C0C-4447-4520-8994-B859D5385860}" presName="conn2-1" presStyleLbl="parChTrans1D3" presStyleIdx="4" presStyleCnt="7"/>
      <dgm:spPr/>
    </dgm:pt>
    <dgm:pt modelId="{04E4CC8F-C4BC-440F-840C-E830B07E9BCD}" type="pres">
      <dgm:prSet presAssocID="{98AC4C0C-4447-4520-8994-B859D5385860}" presName="connTx" presStyleLbl="parChTrans1D3" presStyleIdx="4" presStyleCnt="7"/>
      <dgm:spPr/>
    </dgm:pt>
    <dgm:pt modelId="{7352CF29-C837-4BA5-A5C6-35AF91E2EA33}" type="pres">
      <dgm:prSet presAssocID="{55DAA39F-071B-40C5-9119-999EC2BA8551}" presName="root2" presStyleCnt="0"/>
      <dgm:spPr/>
    </dgm:pt>
    <dgm:pt modelId="{8082C8AA-C4BC-4D8A-95B9-8E05EE44FAF7}" type="pres">
      <dgm:prSet presAssocID="{55DAA39F-071B-40C5-9119-999EC2BA8551}" presName="LevelTwoTextNode" presStyleLbl="node3" presStyleIdx="4" presStyleCnt="7" custScaleX="190539" custLinFactNeighborX="-22021" custLinFactNeighborY="13394">
        <dgm:presLayoutVars>
          <dgm:chPref val="3"/>
        </dgm:presLayoutVars>
      </dgm:prSet>
      <dgm:spPr/>
    </dgm:pt>
    <dgm:pt modelId="{F068C56F-A635-440A-9326-13E1EF29DE45}" type="pres">
      <dgm:prSet presAssocID="{55DAA39F-071B-40C5-9119-999EC2BA8551}" presName="level3hierChild" presStyleCnt="0"/>
      <dgm:spPr/>
    </dgm:pt>
    <dgm:pt modelId="{325D7FCE-0232-453E-B6ED-87F47C12E92A}" type="pres">
      <dgm:prSet presAssocID="{63494F67-B89C-4CB4-8D9D-A21E3887A78E}" presName="conn2-1" presStyleLbl="parChTrans1D3" presStyleIdx="5" presStyleCnt="7"/>
      <dgm:spPr/>
    </dgm:pt>
    <dgm:pt modelId="{F65574A9-0D18-417B-8B14-75223003BE43}" type="pres">
      <dgm:prSet presAssocID="{63494F67-B89C-4CB4-8D9D-A21E3887A78E}" presName="connTx" presStyleLbl="parChTrans1D3" presStyleIdx="5" presStyleCnt="7"/>
      <dgm:spPr/>
    </dgm:pt>
    <dgm:pt modelId="{133F16D7-DCAF-44E2-9543-29499D6D6F72}" type="pres">
      <dgm:prSet presAssocID="{A8AF2BDF-DE9E-4F78-B293-633F05C81BED}" presName="root2" presStyleCnt="0"/>
      <dgm:spPr/>
    </dgm:pt>
    <dgm:pt modelId="{90B15052-7E55-47FA-A93A-BDDED38FEC37}" type="pres">
      <dgm:prSet presAssocID="{A8AF2BDF-DE9E-4F78-B293-633F05C81BED}" presName="LevelTwoTextNode" presStyleLbl="node3" presStyleIdx="5" presStyleCnt="7" custScaleX="194793" custScaleY="110838" custLinFactNeighborX="-22021" custLinFactNeighborY="18023">
        <dgm:presLayoutVars>
          <dgm:chPref val="3"/>
        </dgm:presLayoutVars>
      </dgm:prSet>
      <dgm:spPr/>
    </dgm:pt>
    <dgm:pt modelId="{A6F4883E-3BA2-48E1-8D29-C46A6196E6D1}" type="pres">
      <dgm:prSet presAssocID="{A8AF2BDF-DE9E-4F78-B293-633F05C81BED}" presName="level3hierChild" presStyleCnt="0"/>
      <dgm:spPr/>
    </dgm:pt>
    <dgm:pt modelId="{32F9E42D-CF16-4970-8684-D5401A905A5E}" type="pres">
      <dgm:prSet presAssocID="{C29BAAA1-0121-4928-8EC7-8AB31E29C706}" presName="conn2-1" presStyleLbl="parChTrans1D3" presStyleIdx="6" presStyleCnt="7"/>
      <dgm:spPr/>
    </dgm:pt>
    <dgm:pt modelId="{0B66614F-50C9-4B7A-9538-B9C779566FAA}" type="pres">
      <dgm:prSet presAssocID="{C29BAAA1-0121-4928-8EC7-8AB31E29C706}" presName="connTx" presStyleLbl="parChTrans1D3" presStyleIdx="6" presStyleCnt="7"/>
      <dgm:spPr/>
    </dgm:pt>
    <dgm:pt modelId="{047663CF-C9E1-4BDE-BEE6-424FEB320196}" type="pres">
      <dgm:prSet presAssocID="{5C52CA4A-FECC-4BAB-96E5-E75953CB5A74}" presName="root2" presStyleCnt="0"/>
      <dgm:spPr/>
    </dgm:pt>
    <dgm:pt modelId="{ADFA89F2-FE90-4ACA-8F4C-E04E4698A657}" type="pres">
      <dgm:prSet presAssocID="{5C52CA4A-FECC-4BAB-96E5-E75953CB5A74}" presName="LevelTwoTextNode" presStyleLbl="node3" presStyleIdx="6" presStyleCnt="7" custScaleX="190016" custScaleY="112975" custLinFactNeighborX="-22021" custLinFactNeighborY="31249">
        <dgm:presLayoutVars>
          <dgm:chPref val="3"/>
        </dgm:presLayoutVars>
      </dgm:prSet>
      <dgm:spPr/>
    </dgm:pt>
    <dgm:pt modelId="{4560701F-14C2-4018-8245-0BC4BA212CC5}" type="pres">
      <dgm:prSet presAssocID="{5C52CA4A-FECC-4BAB-96E5-E75953CB5A74}" presName="level3hierChild" presStyleCnt="0"/>
      <dgm:spPr/>
    </dgm:pt>
    <dgm:pt modelId="{94ED6AE8-388F-4BB1-9100-3BE5D4E5F200}" type="pres">
      <dgm:prSet presAssocID="{442E8434-7E5C-4F2E-8B10-AB1A69E6C12A}" presName="root1" presStyleCnt="0"/>
      <dgm:spPr/>
    </dgm:pt>
    <dgm:pt modelId="{B79FF513-A81D-4B50-888A-5B53B0AE7D95}" type="pres">
      <dgm:prSet presAssocID="{442E8434-7E5C-4F2E-8B10-AB1A69E6C12A}" presName="LevelOneTextNode" presStyleLbl="node0" presStyleIdx="1" presStyleCnt="11" custScaleX="152259">
        <dgm:presLayoutVars>
          <dgm:chPref val="3"/>
        </dgm:presLayoutVars>
      </dgm:prSet>
      <dgm:spPr/>
    </dgm:pt>
    <dgm:pt modelId="{3D8DF6A5-37E5-4BF8-BA98-9475C888B0B4}" type="pres">
      <dgm:prSet presAssocID="{442E8434-7E5C-4F2E-8B10-AB1A69E6C12A}" presName="level2hierChild" presStyleCnt="0"/>
      <dgm:spPr/>
    </dgm:pt>
    <dgm:pt modelId="{AE93DD60-4A87-4EC2-85CC-A772C6621E63}" type="pres">
      <dgm:prSet presAssocID="{C4AE4D07-EB4C-45B2-936B-4966EC4D8C84}" presName="root1" presStyleCnt="0"/>
      <dgm:spPr/>
    </dgm:pt>
    <dgm:pt modelId="{6780406F-86BF-49E5-8166-9E706B2231E6}" type="pres">
      <dgm:prSet presAssocID="{C4AE4D07-EB4C-45B2-936B-4966EC4D8C84}" presName="LevelOneTextNode" presStyleLbl="node0" presStyleIdx="2" presStyleCnt="11" custScaleX="86083" custScaleY="98490" custLinFactX="100000" custLinFactY="-119903" custLinFactNeighborX="129634" custLinFactNeighborY="-200000">
        <dgm:presLayoutVars>
          <dgm:chPref val="3"/>
        </dgm:presLayoutVars>
      </dgm:prSet>
      <dgm:spPr/>
    </dgm:pt>
    <dgm:pt modelId="{3754A269-70F5-43C1-B6A1-0BF4FC5A8D39}" type="pres">
      <dgm:prSet presAssocID="{C4AE4D07-EB4C-45B2-936B-4966EC4D8C84}" presName="level2hierChild" presStyleCnt="0"/>
      <dgm:spPr/>
    </dgm:pt>
    <dgm:pt modelId="{7D005026-37D9-48D1-A3B0-037A32CF92DA}" type="pres">
      <dgm:prSet presAssocID="{88C034FD-546F-4DA8-9F86-30433E585D2D}" presName="root1" presStyleCnt="0"/>
      <dgm:spPr/>
    </dgm:pt>
    <dgm:pt modelId="{57611849-0D99-4F43-9B08-E2597B56AC73}" type="pres">
      <dgm:prSet presAssocID="{88C034FD-546F-4DA8-9F86-30433E585D2D}" presName="LevelOneTextNode" presStyleLbl="node0" presStyleIdx="3" presStyleCnt="11" custLinFactX="100000" custLinFactNeighborX="127718" custLinFactNeighborY="-11864">
        <dgm:presLayoutVars>
          <dgm:chPref val="3"/>
        </dgm:presLayoutVars>
      </dgm:prSet>
      <dgm:spPr/>
    </dgm:pt>
    <dgm:pt modelId="{E4C25EA7-F1FC-4608-B206-21C1987DE2C9}" type="pres">
      <dgm:prSet presAssocID="{88C034FD-546F-4DA8-9F86-30433E585D2D}" presName="level2hierChild" presStyleCnt="0"/>
      <dgm:spPr/>
    </dgm:pt>
    <dgm:pt modelId="{54868C38-2018-4B98-8BFB-04C2D9029273}" type="pres">
      <dgm:prSet presAssocID="{9E320AA8-6664-4F72-B682-703A847C0DFD}" presName="root1" presStyleCnt="0"/>
      <dgm:spPr/>
    </dgm:pt>
    <dgm:pt modelId="{396F20D9-874A-4B06-8504-F39334613CF8}" type="pres">
      <dgm:prSet presAssocID="{9E320AA8-6664-4F72-B682-703A847C0DFD}" presName="LevelOneTextNode" presStyleLbl="node0" presStyleIdx="4" presStyleCnt="11" custLinFactX="274128" custLinFactY="-400000" custLinFactNeighborX="300000" custLinFactNeighborY="-429852">
        <dgm:presLayoutVars>
          <dgm:chPref val="3"/>
        </dgm:presLayoutVars>
      </dgm:prSet>
      <dgm:spPr/>
    </dgm:pt>
    <dgm:pt modelId="{345DB023-15F6-4DB4-A44B-B326AB4E9722}" type="pres">
      <dgm:prSet presAssocID="{9E320AA8-6664-4F72-B682-703A847C0DFD}" presName="level2hierChild" presStyleCnt="0"/>
      <dgm:spPr/>
    </dgm:pt>
    <dgm:pt modelId="{0B0A8EAF-55A7-4148-A663-5E4D0B6812E7}" type="pres">
      <dgm:prSet presAssocID="{C4062C19-ED72-4869-A768-FF5AF9C6668F}" presName="root1" presStyleCnt="0"/>
      <dgm:spPr/>
    </dgm:pt>
    <dgm:pt modelId="{40B5E9E2-537B-411D-88CF-0E61D84491A2}" type="pres">
      <dgm:prSet presAssocID="{C4062C19-ED72-4869-A768-FF5AF9C6668F}" presName="LevelOneTextNode" presStyleLbl="node0" presStyleIdx="5" presStyleCnt="11" custLinFactX="282192" custLinFactY="-400000" custLinFactNeighborX="300000" custLinFactNeighborY="-425406">
        <dgm:presLayoutVars>
          <dgm:chPref val="3"/>
        </dgm:presLayoutVars>
      </dgm:prSet>
      <dgm:spPr/>
    </dgm:pt>
    <dgm:pt modelId="{BB162101-C50A-49BB-B8FD-647EA1881EAA}" type="pres">
      <dgm:prSet presAssocID="{C4062C19-ED72-4869-A768-FF5AF9C6668F}" presName="level2hierChild" presStyleCnt="0"/>
      <dgm:spPr/>
    </dgm:pt>
    <dgm:pt modelId="{9A74C265-4E42-4847-A4A4-318C44D78345}" type="pres">
      <dgm:prSet presAssocID="{6A2BE90E-E6BD-400A-A218-768D6C8FACB6}" presName="root1" presStyleCnt="0"/>
      <dgm:spPr/>
    </dgm:pt>
    <dgm:pt modelId="{11A61CB8-D441-4F7D-9E23-25C643032726}" type="pres">
      <dgm:prSet presAssocID="{6A2BE90E-E6BD-400A-A218-768D6C8FACB6}" presName="LevelOneTextNode" presStyleLbl="node0" presStyleIdx="6" presStyleCnt="11" custLinFactX="284820" custLinFactY="-400000" custLinFactNeighborX="300000" custLinFactNeighborY="-427931">
        <dgm:presLayoutVars>
          <dgm:chPref val="3"/>
        </dgm:presLayoutVars>
      </dgm:prSet>
      <dgm:spPr/>
    </dgm:pt>
    <dgm:pt modelId="{34D3CA4D-DE7A-4FCA-8C09-494EE768D858}" type="pres">
      <dgm:prSet presAssocID="{6A2BE90E-E6BD-400A-A218-768D6C8FACB6}" presName="level2hierChild" presStyleCnt="0"/>
      <dgm:spPr/>
    </dgm:pt>
    <dgm:pt modelId="{54CB358C-BB60-40B5-8B56-FBB026C3D33E}" type="pres">
      <dgm:prSet presAssocID="{9109BE55-FE57-46DC-9AFF-5CDE25EAE54E}" presName="root1" presStyleCnt="0"/>
      <dgm:spPr/>
    </dgm:pt>
    <dgm:pt modelId="{6DA50A31-099B-49BF-BC23-618703FD2125}" type="pres">
      <dgm:prSet presAssocID="{9109BE55-FE57-46DC-9AFF-5CDE25EAE54E}" presName="LevelOneTextNode" presStyleLbl="node0" presStyleIdx="7" presStyleCnt="11" custLinFactX="283012" custLinFactY="-400000" custLinFactNeighborX="300000" custLinFactNeighborY="-419599">
        <dgm:presLayoutVars>
          <dgm:chPref val="3"/>
        </dgm:presLayoutVars>
      </dgm:prSet>
      <dgm:spPr/>
    </dgm:pt>
    <dgm:pt modelId="{D52B57F4-8970-4A00-9C83-CC6BAD81197B}" type="pres">
      <dgm:prSet presAssocID="{9109BE55-FE57-46DC-9AFF-5CDE25EAE54E}" presName="level2hierChild" presStyleCnt="0"/>
      <dgm:spPr/>
    </dgm:pt>
    <dgm:pt modelId="{011869B6-2932-415B-BD3C-4462BC715DF0}" type="pres">
      <dgm:prSet presAssocID="{8A30F832-BA7B-46E3-9241-93F155E08185}" presName="root1" presStyleCnt="0"/>
      <dgm:spPr/>
    </dgm:pt>
    <dgm:pt modelId="{21804E56-1FFB-4430-8790-9722A74CDAD7}" type="pres">
      <dgm:prSet presAssocID="{8A30F832-BA7B-46E3-9241-93F155E08185}" presName="LevelOneTextNode" presStyleLbl="node0" presStyleIdx="8" presStyleCnt="11" custLinFactX="300000" custLinFactY="-400000" custLinFactNeighborX="338458" custLinFactNeighborY="-422292">
        <dgm:presLayoutVars>
          <dgm:chPref val="3"/>
        </dgm:presLayoutVars>
      </dgm:prSet>
      <dgm:spPr/>
    </dgm:pt>
    <dgm:pt modelId="{96692BEF-B1DD-4A27-B824-36FEF52C0D42}" type="pres">
      <dgm:prSet presAssocID="{8A30F832-BA7B-46E3-9241-93F155E08185}" presName="level2hierChild" presStyleCnt="0"/>
      <dgm:spPr/>
    </dgm:pt>
    <dgm:pt modelId="{828D4B23-DC0C-4DBF-B624-AAB2E4E46699}" type="pres">
      <dgm:prSet presAssocID="{D14531C5-75E1-497F-8E67-C8B36413BF73}" presName="root1" presStyleCnt="0"/>
      <dgm:spPr/>
    </dgm:pt>
    <dgm:pt modelId="{DEB62B41-537B-44AD-B848-C5C3D6582874}" type="pres">
      <dgm:prSet presAssocID="{D14531C5-75E1-497F-8E67-C8B36413BF73}" presName="LevelOneTextNode" presStyleLbl="node0" presStyleIdx="9" presStyleCnt="11" custLinFactX="300000" custLinFactY="-400000" custLinFactNeighborX="353275" custLinFactNeighborY="-412012">
        <dgm:presLayoutVars>
          <dgm:chPref val="3"/>
        </dgm:presLayoutVars>
      </dgm:prSet>
      <dgm:spPr/>
    </dgm:pt>
    <dgm:pt modelId="{932C2251-69D7-4987-BB57-907D60BF4927}" type="pres">
      <dgm:prSet presAssocID="{D14531C5-75E1-497F-8E67-C8B36413BF73}" presName="level2hierChild" presStyleCnt="0"/>
      <dgm:spPr/>
    </dgm:pt>
    <dgm:pt modelId="{857AE037-B27A-470A-8F30-0F0DBB4CFAB6}" type="pres">
      <dgm:prSet presAssocID="{F3F448AC-92F1-4190-9AC6-094AD91C9C28}" presName="root1" presStyleCnt="0"/>
      <dgm:spPr/>
    </dgm:pt>
    <dgm:pt modelId="{BD2D386A-F190-4700-A01F-E9033BF7779F}" type="pres">
      <dgm:prSet presAssocID="{F3F448AC-92F1-4190-9AC6-094AD91C9C28}" presName="LevelOneTextNode" presStyleLbl="node0" presStyleIdx="10" presStyleCnt="11" custLinFactX="300000" custLinFactY="-382503" custLinFactNeighborX="344826" custLinFactNeighborY="-400000">
        <dgm:presLayoutVars>
          <dgm:chPref val="3"/>
        </dgm:presLayoutVars>
      </dgm:prSet>
      <dgm:spPr/>
    </dgm:pt>
    <dgm:pt modelId="{08394AA9-7305-4E8C-8EBB-6EDC9F5FEA64}" type="pres">
      <dgm:prSet presAssocID="{F3F448AC-92F1-4190-9AC6-094AD91C9C28}" presName="level2hierChild" presStyleCnt="0"/>
      <dgm:spPr/>
    </dgm:pt>
  </dgm:ptLst>
  <dgm:cxnLst>
    <dgm:cxn modelId="{52DD1104-8D52-48EB-A4CE-28B67EFBB080}" srcId="{4FA522BE-7BA8-4979-BD77-073F2EABDEDA}" destId="{1FC51330-B02A-4EF1-90E7-3B08AB494B24}" srcOrd="0" destOrd="0" parTransId="{10F7AABA-D798-46A2-9AD2-D3FF1B909102}" sibTransId="{C668F37F-7E12-466C-8825-978A2FC142EF}"/>
    <dgm:cxn modelId="{D8853406-2A98-4D26-AF85-03B9F7E0DB38}" type="presOf" srcId="{D0299B48-CFEE-4349-B0CE-10C470AC0C1A}" destId="{7E2B113C-529D-4C9D-A734-5993F6B81FF0}" srcOrd="0" destOrd="0" presId="urn:microsoft.com/office/officeart/2005/8/layout/hierarchy2"/>
    <dgm:cxn modelId="{35D65C08-4C6D-462E-8F63-1D5DEFD19F4D}" type="presOf" srcId="{5416C4CB-C023-4045-98D3-3BBBC7A95D4D}" destId="{74898109-18A8-4050-B43C-2C588915F6F4}" srcOrd="1" destOrd="0" presId="urn:microsoft.com/office/officeart/2005/8/layout/hierarchy2"/>
    <dgm:cxn modelId="{B4670B0A-AF82-44D4-A5DB-59684D79AEAE}" type="presOf" srcId="{F3F448AC-92F1-4190-9AC6-094AD91C9C28}" destId="{BD2D386A-F190-4700-A01F-E9033BF7779F}" srcOrd="0" destOrd="0" presId="urn:microsoft.com/office/officeart/2005/8/layout/hierarchy2"/>
    <dgm:cxn modelId="{404B2A0E-9305-44B9-AC4E-CBCB16F2F060}" srcId="{F4BD0ECB-87D7-4C9E-98FD-F649BBC713A9}" destId="{88C034FD-546F-4DA8-9F86-30433E585D2D}" srcOrd="3" destOrd="0" parTransId="{78EC7348-0B86-4C9C-9ED9-C539672AED87}" sibTransId="{B8901AC1-4988-4FF8-A774-CA3F3B9F526F}"/>
    <dgm:cxn modelId="{34A26912-C072-4A6E-B67B-CDC7CFE4D111}" type="presOf" srcId="{6F7789F5-C9A9-4A30-95B2-7877DD0796B4}" destId="{F910DF4C-9CBD-43EB-A446-437A0455847F}" srcOrd="0" destOrd="0" presId="urn:microsoft.com/office/officeart/2005/8/layout/hierarchy2"/>
    <dgm:cxn modelId="{90822313-062A-42D8-BCFB-853B7BAAF219}" type="presOf" srcId="{9DA2FBA9-BE1C-4CD7-9803-B9C94B2EF239}" destId="{E619C34C-1A8B-445E-8866-82596B113D2F}" srcOrd="1" destOrd="0" presId="urn:microsoft.com/office/officeart/2005/8/layout/hierarchy2"/>
    <dgm:cxn modelId="{898BB214-8D41-4487-9FF0-FA19500C837B}" type="presOf" srcId="{98AC4C0C-4447-4520-8994-B859D5385860}" destId="{70F7C6F0-5C36-4905-9AA5-D3DB95613C21}" srcOrd="0" destOrd="0" presId="urn:microsoft.com/office/officeart/2005/8/layout/hierarchy2"/>
    <dgm:cxn modelId="{3641E715-112E-4BC0-A51B-769E94AF5A68}" srcId="{E428A2F5-0648-4791-A3E9-015E2169E14C}" destId="{5C52CA4A-FECC-4BAB-96E5-E75953CB5A74}" srcOrd="2" destOrd="0" parTransId="{C29BAAA1-0121-4928-8EC7-8AB31E29C706}" sibTransId="{75A230DF-FD49-4C8D-B0D2-FF6786612245}"/>
    <dgm:cxn modelId="{0C102C1D-1EBD-4101-B036-2CA176B925F1}" type="presOf" srcId="{9E320AA8-6664-4F72-B682-703A847C0DFD}" destId="{396F20D9-874A-4B06-8504-F39334613CF8}" srcOrd="0" destOrd="0" presId="urn:microsoft.com/office/officeart/2005/8/layout/hierarchy2"/>
    <dgm:cxn modelId="{CCC7041E-6426-4C16-A59C-9A9995C2DE36}" type="presOf" srcId="{E9B0F538-9072-4298-BCDB-E2E95AA79A65}" destId="{61D4CD80-5606-480D-807F-A424FD3B60B3}" srcOrd="1" destOrd="0" presId="urn:microsoft.com/office/officeart/2005/8/layout/hierarchy2"/>
    <dgm:cxn modelId="{290BBE2B-B023-4E84-A008-2D8DF678A0F9}" type="presOf" srcId="{C29BAAA1-0121-4928-8EC7-8AB31E29C706}" destId="{32F9E42D-CF16-4970-8684-D5401A905A5E}" srcOrd="0" destOrd="0" presId="urn:microsoft.com/office/officeart/2005/8/layout/hierarchy2"/>
    <dgm:cxn modelId="{8DEE7C2C-4B9C-4D29-8C8D-5B03F16EF258}" type="presOf" srcId="{D76E3BA0-8463-4D61-BA8C-0D66026B1997}" destId="{656D8568-A099-4384-8A12-251D1834B985}" srcOrd="0" destOrd="0" presId="urn:microsoft.com/office/officeart/2005/8/layout/hierarchy2"/>
    <dgm:cxn modelId="{250A3E34-EA6F-4081-88CB-79DFF0C0B3DF}" type="presOf" srcId="{C4AE4D07-EB4C-45B2-936B-4966EC4D8C84}" destId="{6780406F-86BF-49E5-8166-9E706B2231E6}" srcOrd="0" destOrd="0" presId="urn:microsoft.com/office/officeart/2005/8/layout/hierarchy2"/>
    <dgm:cxn modelId="{43C78A3D-C146-4CE3-8215-2BC139F084B7}" type="presOf" srcId="{46A83DB6-46FA-448A-9537-B4343C05B0FF}" destId="{B748839E-44DD-4E5C-8E2F-FDEE256B346C}" srcOrd="0" destOrd="0" presId="urn:microsoft.com/office/officeart/2005/8/layout/hierarchy2"/>
    <dgm:cxn modelId="{DDD6993F-9F64-4DDB-935E-55EE93B638B0}" srcId="{F4BD0ECB-87D7-4C9E-98FD-F649BBC713A9}" destId="{442E8434-7E5C-4F2E-8B10-AB1A69E6C12A}" srcOrd="1" destOrd="0" parTransId="{AB560F80-63CC-4DAE-91DB-5A8792776137}" sibTransId="{FB37C214-DA1A-44E4-B676-99B40E5CD53E}"/>
    <dgm:cxn modelId="{85CE825B-EDAA-4E86-87C7-7E019B72B05C}" type="presOf" srcId="{55DAA39F-071B-40C5-9119-999EC2BA8551}" destId="{8082C8AA-C4BC-4D8A-95B9-8E05EE44FAF7}" srcOrd="0" destOrd="0" presId="urn:microsoft.com/office/officeart/2005/8/layout/hierarchy2"/>
    <dgm:cxn modelId="{8C88075C-5E8B-4558-B07D-6E96349D9EFC}" srcId="{4FA522BE-7BA8-4979-BD77-073F2EABDEDA}" destId="{E428A2F5-0648-4791-A3E9-015E2169E14C}" srcOrd="1" destOrd="0" parTransId="{5416C4CB-C023-4045-98D3-3BBBC7A95D4D}" sibTransId="{FF40EDC9-D6A0-4DBE-982A-D416A7C89294}"/>
    <dgm:cxn modelId="{AA36285C-00F9-4585-AB33-4EAC549F7CD9}" type="presOf" srcId="{C29BAAA1-0121-4928-8EC7-8AB31E29C706}" destId="{0B66614F-50C9-4B7A-9538-B9C779566FAA}" srcOrd="1" destOrd="0" presId="urn:microsoft.com/office/officeart/2005/8/layout/hierarchy2"/>
    <dgm:cxn modelId="{6187E05F-0FE9-4870-AF1C-C116808393BD}" srcId="{F4BD0ECB-87D7-4C9E-98FD-F649BBC713A9}" destId="{C4AE4D07-EB4C-45B2-936B-4966EC4D8C84}" srcOrd="2" destOrd="0" parTransId="{34D7A07C-8C32-4D77-B298-C9E771742390}" sibTransId="{DC6B05E8-4B8B-4554-BE7A-A9279B00EE1E}"/>
    <dgm:cxn modelId="{B4769B61-25EE-4F2F-9D1E-BCA1B1E03294}" type="presOf" srcId="{6A2BE90E-E6BD-400A-A218-768D6C8FACB6}" destId="{11A61CB8-D441-4F7D-9E23-25C643032726}" srcOrd="0" destOrd="0" presId="urn:microsoft.com/office/officeart/2005/8/layout/hierarchy2"/>
    <dgm:cxn modelId="{D9054462-757A-4FDA-B862-A73AA19F9936}" type="presOf" srcId="{A8AF2BDF-DE9E-4F78-B293-633F05C81BED}" destId="{90B15052-7E55-47FA-A93A-BDDED38FEC37}" srcOrd="0" destOrd="0" presId="urn:microsoft.com/office/officeart/2005/8/layout/hierarchy2"/>
    <dgm:cxn modelId="{AC7BBD43-B79B-4439-B9F4-12A6CEAB1DCC}" srcId="{1FC51330-B02A-4EF1-90E7-3B08AB494B24}" destId="{D0299B48-CFEE-4349-B0CE-10C470AC0C1A}" srcOrd="2" destOrd="0" parTransId="{6F7789F5-C9A9-4A30-95B2-7877DD0796B4}" sibTransId="{A8F51EA7-0013-4462-BA84-7F5CA162D23B}"/>
    <dgm:cxn modelId="{C063AC66-8AA4-4264-88E4-22923730F449}" type="presOf" srcId="{D14531C5-75E1-497F-8E67-C8B36413BF73}" destId="{DEB62B41-537B-44AD-B848-C5C3D6582874}" srcOrd="0" destOrd="0" presId="urn:microsoft.com/office/officeart/2005/8/layout/hierarchy2"/>
    <dgm:cxn modelId="{5F65E566-7F94-41BD-BC6D-41DF1FC0BC48}" srcId="{E428A2F5-0648-4791-A3E9-015E2169E14C}" destId="{55DAA39F-071B-40C5-9119-999EC2BA8551}" srcOrd="0" destOrd="0" parTransId="{98AC4C0C-4447-4520-8994-B859D5385860}" sibTransId="{5CF5281A-7277-4639-A028-25C32ADCC523}"/>
    <dgm:cxn modelId="{A5543047-7190-4371-9F28-6DC901E6B80E}" srcId="{E428A2F5-0648-4791-A3E9-015E2169E14C}" destId="{A8AF2BDF-DE9E-4F78-B293-633F05C81BED}" srcOrd="1" destOrd="0" parTransId="{63494F67-B89C-4CB4-8D9D-A21E3887A78E}" sibTransId="{DC5BB7EC-9553-43B9-9100-0FC3F9829287}"/>
    <dgm:cxn modelId="{53A5194E-5B46-483E-83F6-8B7D98BD9BE0}" type="presOf" srcId="{E9B0F538-9072-4298-BCDB-E2E95AA79A65}" destId="{B6513814-A826-4DCA-B01D-C851AA85B5A3}" srcOrd="0" destOrd="0" presId="urn:microsoft.com/office/officeart/2005/8/layout/hierarchy2"/>
    <dgm:cxn modelId="{7465CB54-6583-4B7E-9D0F-4891FA1953A0}" type="presOf" srcId="{63494F67-B89C-4CB4-8D9D-A21E3887A78E}" destId="{325D7FCE-0232-453E-B6ED-87F47C12E92A}" srcOrd="0" destOrd="0" presId="urn:microsoft.com/office/officeart/2005/8/layout/hierarchy2"/>
    <dgm:cxn modelId="{B8623357-9915-4A2A-8C71-31D85E310627}" srcId="{F4BD0ECB-87D7-4C9E-98FD-F649BBC713A9}" destId="{C4062C19-ED72-4869-A768-FF5AF9C6668F}" srcOrd="5" destOrd="0" parTransId="{4DD06E22-527C-4D23-8073-328100F91B03}" sibTransId="{105A1337-BCBA-43C2-B450-BA9F6E24A19A}"/>
    <dgm:cxn modelId="{31FD8277-89D2-46DF-92D5-D555564E7251}" type="presOf" srcId="{88C034FD-546F-4DA8-9F86-30433E585D2D}" destId="{57611849-0D99-4F43-9B08-E2597B56AC73}" srcOrd="0" destOrd="0" presId="urn:microsoft.com/office/officeart/2005/8/layout/hierarchy2"/>
    <dgm:cxn modelId="{4D3F9E7B-15B7-4742-8149-0DAACBFFB9CB}" srcId="{1FC51330-B02A-4EF1-90E7-3B08AB494B24}" destId="{D76E3BA0-8463-4D61-BA8C-0D66026B1997}" srcOrd="1" destOrd="0" parTransId="{9DA2FBA9-BE1C-4CD7-9803-B9C94B2EF239}" sibTransId="{41E72D79-5B63-4530-BF39-86CD120DE8B5}"/>
    <dgm:cxn modelId="{359AAF7B-7CAF-41F8-917A-24CAAC380CD8}" type="presOf" srcId="{442E8434-7E5C-4F2E-8B10-AB1A69E6C12A}" destId="{B79FF513-A81D-4B50-888A-5B53B0AE7D95}" srcOrd="0" destOrd="0" presId="urn:microsoft.com/office/officeart/2005/8/layout/hierarchy2"/>
    <dgm:cxn modelId="{D845B182-F3F0-4CC5-9E3A-FACFC809DE15}" type="presOf" srcId="{63494F67-B89C-4CB4-8D9D-A21E3887A78E}" destId="{F65574A9-0D18-417B-8B14-75223003BE43}" srcOrd="1" destOrd="0" presId="urn:microsoft.com/office/officeart/2005/8/layout/hierarchy2"/>
    <dgm:cxn modelId="{96ECDE88-89F6-45B0-9A34-2B8740C89CF2}" type="presOf" srcId="{D477A4FA-639A-466C-A4F1-4146C2CD4BAC}" destId="{15D472A5-E127-4AF1-A266-3C27FC74FBCE}" srcOrd="1" destOrd="0" presId="urn:microsoft.com/office/officeart/2005/8/layout/hierarchy2"/>
    <dgm:cxn modelId="{FFD4668D-51AC-4A94-A394-E098B7E331CB}" srcId="{1FC51330-B02A-4EF1-90E7-3B08AB494B24}" destId="{AF8963D0-BA05-433F-8ACF-A97F6FE67414}" srcOrd="3" destOrd="0" parTransId="{E9B0F538-9072-4298-BCDB-E2E95AA79A65}" sibTransId="{A9F07A92-052C-4300-89E3-0B3B9C35EFC2}"/>
    <dgm:cxn modelId="{7BD7CE95-E797-4063-BDA6-86F8F7BC207C}" type="presOf" srcId="{AF8963D0-BA05-433F-8ACF-A97F6FE67414}" destId="{678C59CF-650F-4982-B741-F5F30247275B}" srcOrd="0" destOrd="0" presId="urn:microsoft.com/office/officeart/2005/8/layout/hierarchy2"/>
    <dgm:cxn modelId="{16E86E98-D27F-459A-B5FA-182A352BE2D4}" type="presOf" srcId="{C4062C19-ED72-4869-A768-FF5AF9C6668F}" destId="{40B5E9E2-537B-411D-88CF-0E61D84491A2}" srcOrd="0" destOrd="0" presId="urn:microsoft.com/office/officeart/2005/8/layout/hierarchy2"/>
    <dgm:cxn modelId="{BA7D9C9B-6AC6-40F5-B768-994D36BFE955}" srcId="{F4BD0ECB-87D7-4C9E-98FD-F649BBC713A9}" destId="{4FA522BE-7BA8-4979-BD77-073F2EABDEDA}" srcOrd="0" destOrd="0" parTransId="{65B3E804-7224-479E-ADC3-85D7A60FF02C}" sibTransId="{45C4FC9A-B4C6-40B7-8105-DF3B294FF3ED}"/>
    <dgm:cxn modelId="{2CE6B29E-293A-43B3-AEEB-811E803DD1D8}" type="presOf" srcId="{8A30F832-BA7B-46E3-9241-93F155E08185}" destId="{21804E56-1FFB-4430-8790-9722A74CDAD7}" srcOrd="0" destOrd="0" presId="urn:microsoft.com/office/officeart/2005/8/layout/hierarchy2"/>
    <dgm:cxn modelId="{1891C1A0-F03F-4223-83DF-D319FC02D96A}" srcId="{1FC51330-B02A-4EF1-90E7-3B08AB494B24}" destId="{46A83DB6-46FA-448A-9537-B4343C05B0FF}" srcOrd="0" destOrd="0" parTransId="{D477A4FA-639A-466C-A4F1-4146C2CD4BAC}" sibTransId="{CFE85863-43EF-42F7-96C0-370D57D9F244}"/>
    <dgm:cxn modelId="{E1A929B3-BA0C-463D-A814-1368BAE59CAD}" type="presOf" srcId="{10F7AABA-D798-46A2-9AD2-D3FF1B909102}" destId="{5D5781C1-4D33-45A1-9D8A-44CAE353029A}" srcOrd="0" destOrd="0" presId="urn:microsoft.com/office/officeart/2005/8/layout/hierarchy2"/>
    <dgm:cxn modelId="{24BDD7BB-5F58-44EC-A403-ACEB000684C6}" type="presOf" srcId="{6F7789F5-C9A9-4A30-95B2-7877DD0796B4}" destId="{2CEF7041-9627-4FF3-9798-11A7E719018B}" srcOrd="1" destOrd="0" presId="urn:microsoft.com/office/officeart/2005/8/layout/hierarchy2"/>
    <dgm:cxn modelId="{94392CBC-34C7-4DE4-89C8-CB65BFEE7B3E}" srcId="{F4BD0ECB-87D7-4C9E-98FD-F649BBC713A9}" destId="{9E320AA8-6664-4F72-B682-703A847C0DFD}" srcOrd="4" destOrd="0" parTransId="{188C743D-D051-4604-8C24-052D755988A6}" sibTransId="{6248DF55-5206-433A-BE07-9391278A37DF}"/>
    <dgm:cxn modelId="{E88791C1-B2EE-43F4-B987-E0C766E70891}" srcId="{F4BD0ECB-87D7-4C9E-98FD-F649BBC713A9}" destId="{6A2BE90E-E6BD-400A-A218-768D6C8FACB6}" srcOrd="6" destOrd="0" parTransId="{DF173CF1-8BC9-4985-9095-9FDC1BA9076A}" sibTransId="{8CBA5721-9F94-4CD2-8CDD-91CB08AA2966}"/>
    <dgm:cxn modelId="{739F3DC8-4753-43CA-A935-E0C0737152EE}" srcId="{F4BD0ECB-87D7-4C9E-98FD-F649BBC713A9}" destId="{F3F448AC-92F1-4190-9AC6-094AD91C9C28}" srcOrd="10" destOrd="0" parTransId="{DDF519CD-C406-42AA-A5DF-3D393FC3350A}" sibTransId="{498AF67C-52E2-4B53-A3A4-12F29929FB13}"/>
    <dgm:cxn modelId="{C5CD03CC-8BFF-482B-B016-4838AB414E8B}" type="presOf" srcId="{4FA522BE-7BA8-4979-BD77-073F2EABDEDA}" destId="{10CCCDC8-6CF1-47CB-8878-CD91F4B16B59}" srcOrd="0" destOrd="0" presId="urn:microsoft.com/office/officeart/2005/8/layout/hierarchy2"/>
    <dgm:cxn modelId="{BB1603D1-C0AC-4750-9DC8-1574C58C4F58}" type="presOf" srcId="{5416C4CB-C023-4045-98D3-3BBBC7A95D4D}" destId="{24E7F7F4-0544-40DB-B831-2570CB9C973C}" srcOrd="0" destOrd="0" presId="urn:microsoft.com/office/officeart/2005/8/layout/hierarchy2"/>
    <dgm:cxn modelId="{B3E719D1-2505-4A80-8897-3058FE9215BF}" type="presOf" srcId="{10F7AABA-D798-46A2-9AD2-D3FF1B909102}" destId="{AEE687B4-32F3-42F7-AE4E-7CF0453125EE}" srcOrd="1" destOrd="0" presId="urn:microsoft.com/office/officeart/2005/8/layout/hierarchy2"/>
    <dgm:cxn modelId="{7D522CD3-0B05-419B-AF09-D2087DCD68B6}" srcId="{F4BD0ECB-87D7-4C9E-98FD-F649BBC713A9}" destId="{D14531C5-75E1-497F-8E67-C8B36413BF73}" srcOrd="9" destOrd="0" parTransId="{96475C36-2F24-48E1-B6AE-2740350A1CFE}" sibTransId="{9D272E63-7E06-470A-8E68-CB8A26062C8B}"/>
    <dgm:cxn modelId="{319ECBDA-1878-46D0-8568-C45734408C65}" type="presOf" srcId="{E428A2F5-0648-4791-A3E9-015E2169E14C}" destId="{4D7E07A2-FD6D-4F07-83A0-1F1E876A55C6}" srcOrd="0" destOrd="0" presId="urn:microsoft.com/office/officeart/2005/8/layout/hierarchy2"/>
    <dgm:cxn modelId="{1F6B32E0-BB18-44DA-814F-3E2CC38D0956}" type="presOf" srcId="{1FC51330-B02A-4EF1-90E7-3B08AB494B24}" destId="{6BE51764-56ED-4F24-8277-26AA2791C94D}" srcOrd="0" destOrd="0" presId="urn:microsoft.com/office/officeart/2005/8/layout/hierarchy2"/>
    <dgm:cxn modelId="{470E25E3-22FF-4C37-9EFB-C9DF0D1DEF9A}" type="presOf" srcId="{D477A4FA-639A-466C-A4F1-4146C2CD4BAC}" destId="{FE0D2902-324A-4912-AD1D-939EB29A97BD}" srcOrd="0" destOrd="0" presId="urn:microsoft.com/office/officeart/2005/8/layout/hierarchy2"/>
    <dgm:cxn modelId="{1A4215E5-F332-4FF2-A9E7-AFD3358E8577}" type="presOf" srcId="{9DA2FBA9-BE1C-4CD7-9803-B9C94B2EF239}" destId="{9FE88E23-986C-43CA-BC28-21EF2A378766}" srcOrd="0" destOrd="0" presId="urn:microsoft.com/office/officeart/2005/8/layout/hierarchy2"/>
    <dgm:cxn modelId="{EEF318E7-B8CB-4566-B9E6-7A645CBA1D83}" type="presOf" srcId="{5C52CA4A-FECC-4BAB-96E5-E75953CB5A74}" destId="{ADFA89F2-FE90-4ACA-8F4C-E04E4698A657}" srcOrd="0" destOrd="0" presId="urn:microsoft.com/office/officeart/2005/8/layout/hierarchy2"/>
    <dgm:cxn modelId="{2BFEC7ED-07CF-47C1-B48E-D2D07FE2DC39}" srcId="{F4BD0ECB-87D7-4C9E-98FD-F649BBC713A9}" destId="{8A30F832-BA7B-46E3-9241-93F155E08185}" srcOrd="8" destOrd="0" parTransId="{0628AFAB-84D2-4A1F-ABD0-909214979044}" sibTransId="{20167F65-448A-47F6-BB7E-E18D5EBEFB78}"/>
    <dgm:cxn modelId="{D56010EF-2DDC-4E76-8BE8-381F755CD5E2}" type="presOf" srcId="{98AC4C0C-4447-4520-8994-B859D5385860}" destId="{04E4CC8F-C4BC-440F-840C-E830B07E9BCD}" srcOrd="1" destOrd="0" presId="urn:microsoft.com/office/officeart/2005/8/layout/hierarchy2"/>
    <dgm:cxn modelId="{DF8E2BF2-0A68-49BA-8E37-4956A95C785D}" srcId="{F4BD0ECB-87D7-4C9E-98FD-F649BBC713A9}" destId="{9109BE55-FE57-46DC-9AFF-5CDE25EAE54E}" srcOrd="7" destOrd="0" parTransId="{6EF5D06B-87C9-4D83-8D8A-E3749AFDCA2F}" sibTransId="{0CD5E8D7-CDE4-4B07-9629-E3C28DC58E4E}"/>
    <dgm:cxn modelId="{52C91AF3-69F9-48BE-BE90-E25483281D35}" type="presOf" srcId="{F4BD0ECB-87D7-4C9E-98FD-F649BBC713A9}" destId="{1DF8C1DD-7230-44B5-9517-E98E56C27A92}" srcOrd="0" destOrd="0" presId="urn:microsoft.com/office/officeart/2005/8/layout/hierarchy2"/>
    <dgm:cxn modelId="{5BF42CF6-CA2B-4812-9DEE-0623071C9964}" type="presOf" srcId="{9109BE55-FE57-46DC-9AFF-5CDE25EAE54E}" destId="{6DA50A31-099B-49BF-BC23-618703FD2125}" srcOrd="0" destOrd="0" presId="urn:microsoft.com/office/officeart/2005/8/layout/hierarchy2"/>
    <dgm:cxn modelId="{52BCC74B-A37B-4553-8A89-1822131839F0}" type="presParOf" srcId="{1DF8C1DD-7230-44B5-9517-E98E56C27A92}" destId="{416CFE45-40A2-4563-A9B4-46A3CDB8ACB8}" srcOrd="0" destOrd="0" presId="urn:microsoft.com/office/officeart/2005/8/layout/hierarchy2"/>
    <dgm:cxn modelId="{178E3693-128F-4F58-A5BB-E9EE87408A0B}" type="presParOf" srcId="{416CFE45-40A2-4563-A9B4-46A3CDB8ACB8}" destId="{10CCCDC8-6CF1-47CB-8878-CD91F4B16B59}" srcOrd="0" destOrd="0" presId="urn:microsoft.com/office/officeart/2005/8/layout/hierarchy2"/>
    <dgm:cxn modelId="{A7A190D2-73FB-4258-9FDC-5564665151C4}" type="presParOf" srcId="{416CFE45-40A2-4563-A9B4-46A3CDB8ACB8}" destId="{54F554B9-AEEB-44B9-A8EE-82F23383AA44}" srcOrd="1" destOrd="0" presId="urn:microsoft.com/office/officeart/2005/8/layout/hierarchy2"/>
    <dgm:cxn modelId="{E7DC84A8-D8D9-4D7B-A7BB-23D85175491F}" type="presParOf" srcId="{54F554B9-AEEB-44B9-A8EE-82F23383AA44}" destId="{5D5781C1-4D33-45A1-9D8A-44CAE353029A}" srcOrd="0" destOrd="0" presId="urn:microsoft.com/office/officeart/2005/8/layout/hierarchy2"/>
    <dgm:cxn modelId="{905FF522-E52C-4BEE-AD43-9EBB6EA329DE}" type="presParOf" srcId="{5D5781C1-4D33-45A1-9D8A-44CAE353029A}" destId="{AEE687B4-32F3-42F7-AE4E-7CF0453125EE}" srcOrd="0" destOrd="0" presId="urn:microsoft.com/office/officeart/2005/8/layout/hierarchy2"/>
    <dgm:cxn modelId="{952D01C3-8DA4-4105-B0F6-23912869917F}" type="presParOf" srcId="{54F554B9-AEEB-44B9-A8EE-82F23383AA44}" destId="{B7C6E9B5-3040-44AA-98AF-3B5B8EC3A5A9}" srcOrd="1" destOrd="0" presId="urn:microsoft.com/office/officeart/2005/8/layout/hierarchy2"/>
    <dgm:cxn modelId="{87D96537-4FF7-44A0-9599-D6422F603B09}" type="presParOf" srcId="{B7C6E9B5-3040-44AA-98AF-3B5B8EC3A5A9}" destId="{6BE51764-56ED-4F24-8277-26AA2791C94D}" srcOrd="0" destOrd="0" presId="urn:microsoft.com/office/officeart/2005/8/layout/hierarchy2"/>
    <dgm:cxn modelId="{72D3DFE3-6220-4489-9071-3A6A6B864015}" type="presParOf" srcId="{B7C6E9B5-3040-44AA-98AF-3B5B8EC3A5A9}" destId="{AFDD4B58-C7AB-4D39-B66F-30668E73FF35}" srcOrd="1" destOrd="0" presId="urn:microsoft.com/office/officeart/2005/8/layout/hierarchy2"/>
    <dgm:cxn modelId="{8F3E1837-FD95-4FE2-B7F2-BA0D99DBEE85}" type="presParOf" srcId="{AFDD4B58-C7AB-4D39-B66F-30668E73FF35}" destId="{FE0D2902-324A-4912-AD1D-939EB29A97BD}" srcOrd="0" destOrd="0" presId="urn:microsoft.com/office/officeart/2005/8/layout/hierarchy2"/>
    <dgm:cxn modelId="{8D741BB6-AD56-4F9A-8CD7-234598E2CBEB}" type="presParOf" srcId="{FE0D2902-324A-4912-AD1D-939EB29A97BD}" destId="{15D472A5-E127-4AF1-A266-3C27FC74FBCE}" srcOrd="0" destOrd="0" presId="urn:microsoft.com/office/officeart/2005/8/layout/hierarchy2"/>
    <dgm:cxn modelId="{73B70BAD-6FF9-4974-B776-353196218DBE}" type="presParOf" srcId="{AFDD4B58-C7AB-4D39-B66F-30668E73FF35}" destId="{0A047D56-6384-4D75-8C46-F65E856182AB}" srcOrd="1" destOrd="0" presId="urn:microsoft.com/office/officeart/2005/8/layout/hierarchy2"/>
    <dgm:cxn modelId="{7506E083-81E3-4A03-A243-F9DB80498393}" type="presParOf" srcId="{0A047D56-6384-4D75-8C46-F65E856182AB}" destId="{B748839E-44DD-4E5C-8E2F-FDEE256B346C}" srcOrd="0" destOrd="0" presId="urn:microsoft.com/office/officeart/2005/8/layout/hierarchy2"/>
    <dgm:cxn modelId="{01540F27-1E3C-4613-B38B-C2D34F09C0FA}" type="presParOf" srcId="{0A047D56-6384-4D75-8C46-F65E856182AB}" destId="{326C935F-DF37-4EB9-80BC-BB9A5894C6D4}" srcOrd="1" destOrd="0" presId="urn:microsoft.com/office/officeart/2005/8/layout/hierarchy2"/>
    <dgm:cxn modelId="{4CB7417B-ED41-4D1E-A3D2-59B3E1613F0E}" type="presParOf" srcId="{AFDD4B58-C7AB-4D39-B66F-30668E73FF35}" destId="{9FE88E23-986C-43CA-BC28-21EF2A378766}" srcOrd="2" destOrd="0" presId="urn:microsoft.com/office/officeart/2005/8/layout/hierarchy2"/>
    <dgm:cxn modelId="{F889957B-EFC7-4DF3-9CDF-319A7C483F51}" type="presParOf" srcId="{9FE88E23-986C-43CA-BC28-21EF2A378766}" destId="{E619C34C-1A8B-445E-8866-82596B113D2F}" srcOrd="0" destOrd="0" presId="urn:microsoft.com/office/officeart/2005/8/layout/hierarchy2"/>
    <dgm:cxn modelId="{4BFF3370-D22F-476E-A143-B2357ED1F9E8}" type="presParOf" srcId="{AFDD4B58-C7AB-4D39-B66F-30668E73FF35}" destId="{3A148C7A-88E3-456D-8E74-4E607ACC7A73}" srcOrd="3" destOrd="0" presId="urn:microsoft.com/office/officeart/2005/8/layout/hierarchy2"/>
    <dgm:cxn modelId="{82628675-9E8C-4C5D-BC0F-CD812B04F8F7}" type="presParOf" srcId="{3A148C7A-88E3-456D-8E74-4E607ACC7A73}" destId="{656D8568-A099-4384-8A12-251D1834B985}" srcOrd="0" destOrd="0" presId="urn:microsoft.com/office/officeart/2005/8/layout/hierarchy2"/>
    <dgm:cxn modelId="{945DA545-0BF4-4FBA-9E8F-A6A99118E6EF}" type="presParOf" srcId="{3A148C7A-88E3-456D-8E74-4E607ACC7A73}" destId="{223B27E9-C781-431C-916C-3C69656D74C9}" srcOrd="1" destOrd="0" presId="urn:microsoft.com/office/officeart/2005/8/layout/hierarchy2"/>
    <dgm:cxn modelId="{1F53C523-1589-4598-B47C-9451DD8B8401}" type="presParOf" srcId="{AFDD4B58-C7AB-4D39-B66F-30668E73FF35}" destId="{F910DF4C-9CBD-43EB-A446-437A0455847F}" srcOrd="4" destOrd="0" presId="urn:microsoft.com/office/officeart/2005/8/layout/hierarchy2"/>
    <dgm:cxn modelId="{5B6B479A-79D6-4D87-A80E-B1AF889D5205}" type="presParOf" srcId="{F910DF4C-9CBD-43EB-A446-437A0455847F}" destId="{2CEF7041-9627-4FF3-9798-11A7E719018B}" srcOrd="0" destOrd="0" presId="urn:microsoft.com/office/officeart/2005/8/layout/hierarchy2"/>
    <dgm:cxn modelId="{1432F908-DEB8-44B8-B384-D2860F2EFF48}" type="presParOf" srcId="{AFDD4B58-C7AB-4D39-B66F-30668E73FF35}" destId="{4A1064AB-33DE-4F08-9973-FEFE01ABB85A}" srcOrd="5" destOrd="0" presId="urn:microsoft.com/office/officeart/2005/8/layout/hierarchy2"/>
    <dgm:cxn modelId="{376DAE4F-C71D-46D8-A58D-4CE5676E3077}" type="presParOf" srcId="{4A1064AB-33DE-4F08-9973-FEFE01ABB85A}" destId="{7E2B113C-529D-4C9D-A734-5993F6B81FF0}" srcOrd="0" destOrd="0" presId="urn:microsoft.com/office/officeart/2005/8/layout/hierarchy2"/>
    <dgm:cxn modelId="{E499FD70-86AE-48B4-9CCA-EFE90FD72D23}" type="presParOf" srcId="{4A1064AB-33DE-4F08-9973-FEFE01ABB85A}" destId="{B3AA46D5-239A-4D5E-A63F-9D7C1BC56706}" srcOrd="1" destOrd="0" presId="urn:microsoft.com/office/officeart/2005/8/layout/hierarchy2"/>
    <dgm:cxn modelId="{32B26206-C1EF-45EE-8187-B11268B0F210}" type="presParOf" srcId="{AFDD4B58-C7AB-4D39-B66F-30668E73FF35}" destId="{B6513814-A826-4DCA-B01D-C851AA85B5A3}" srcOrd="6" destOrd="0" presId="urn:microsoft.com/office/officeart/2005/8/layout/hierarchy2"/>
    <dgm:cxn modelId="{3BF164EC-9F56-4562-8ADB-653D2F31DD5D}" type="presParOf" srcId="{B6513814-A826-4DCA-B01D-C851AA85B5A3}" destId="{61D4CD80-5606-480D-807F-A424FD3B60B3}" srcOrd="0" destOrd="0" presId="urn:microsoft.com/office/officeart/2005/8/layout/hierarchy2"/>
    <dgm:cxn modelId="{162E5A39-520A-456D-95F3-7E91D898B2BC}" type="presParOf" srcId="{AFDD4B58-C7AB-4D39-B66F-30668E73FF35}" destId="{085D0EA9-DBE7-4FEF-9D0E-E1F71BFA693F}" srcOrd="7" destOrd="0" presId="urn:microsoft.com/office/officeart/2005/8/layout/hierarchy2"/>
    <dgm:cxn modelId="{9FA80B5C-96C1-4E24-882D-1109D899D845}" type="presParOf" srcId="{085D0EA9-DBE7-4FEF-9D0E-E1F71BFA693F}" destId="{678C59CF-650F-4982-B741-F5F30247275B}" srcOrd="0" destOrd="0" presId="urn:microsoft.com/office/officeart/2005/8/layout/hierarchy2"/>
    <dgm:cxn modelId="{90AEF810-AEEE-4604-BB2E-71863AC9DB6D}" type="presParOf" srcId="{085D0EA9-DBE7-4FEF-9D0E-E1F71BFA693F}" destId="{FD92C7DA-339E-4948-9C3B-FCBA4268311F}" srcOrd="1" destOrd="0" presId="urn:microsoft.com/office/officeart/2005/8/layout/hierarchy2"/>
    <dgm:cxn modelId="{11324E0E-A49F-4946-89AC-D4732195C229}" type="presParOf" srcId="{54F554B9-AEEB-44B9-A8EE-82F23383AA44}" destId="{24E7F7F4-0544-40DB-B831-2570CB9C973C}" srcOrd="2" destOrd="0" presId="urn:microsoft.com/office/officeart/2005/8/layout/hierarchy2"/>
    <dgm:cxn modelId="{30E2B096-7A64-49D8-AF15-F0938AC2E3DE}" type="presParOf" srcId="{24E7F7F4-0544-40DB-B831-2570CB9C973C}" destId="{74898109-18A8-4050-B43C-2C588915F6F4}" srcOrd="0" destOrd="0" presId="urn:microsoft.com/office/officeart/2005/8/layout/hierarchy2"/>
    <dgm:cxn modelId="{091FABAA-C1CD-465B-9EF6-F609DE07B141}" type="presParOf" srcId="{54F554B9-AEEB-44B9-A8EE-82F23383AA44}" destId="{1F172DED-625E-44BF-B413-142C85511498}" srcOrd="3" destOrd="0" presId="urn:microsoft.com/office/officeart/2005/8/layout/hierarchy2"/>
    <dgm:cxn modelId="{AC005DAF-78A8-4B92-A1C6-AC8DFE6CD96B}" type="presParOf" srcId="{1F172DED-625E-44BF-B413-142C85511498}" destId="{4D7E07A2-FD6D-4F07-83A0-1F1E876A55C6}" srcOrd="0" destOrd="0" presId="urn:microsoft.com/office/officeart/2005/8/layout/hierarchy2"/>
    <dgm:cxn modelId="{748D48DC-8F75-46BC-A8D9-5416CFC683F7}" type="presParOf" srcId="{1F172DED-625E-44BF-B413-142C85511498}" destId="{6CEB1A31-531E-4B8E-9E6F-0046C87B6E74}" srcOrd="1" destOrd="0" presId="urn:microsoft.com/office/officeart/2005/8/layout/hierarchy2"/>
    <dgm:cxn modelId="{876686CB-6C82-4A00-B8D9-99CA216CB8DE}" type="presParOf" srcId="{6CEB1A31-531E-4B8E-9E6F-0046C87B6E74}" destId="{70F7C6F0-5C36-4905-9AA5-D3DB95613C21}" srcOrd="0" destOrd="0" presId="urn:microsoft.com/office/officeart/2005/8/layout/hierarchy2"/>
    <dgm:cxn modelId="{4B24ECDD-D6F2-4149-882A-757F7693425D}" type="presParOf" srcId="{70F7C6F0-5C36-4905-9AA5-D3DB95613C21}" destId="{04E4CC8F-C4BC-440F-840C-E830B07E9BCD}" srcOrd="0" destOrd="0" presId="urn:microsoft.com/office/officeart/2005/8/layout/hierarchy2"/>
    <dgm:cxn modelId="{77B81AA7-8381-4A4C-9C58-5F72B05A427F}" type="presParOf" srcId="{6CEB1A31-531E-4B8E-9E6F-0046C87B6E74}" destId="{7352CF29-C837-4BA5-A5C6-35AF91E2EA33}" srcOrd="1" destOrd="0" presId="urn:microsoft.com/office/officeart/2005/8/layout/hierarchy2"/>
    <dgm:cxn modelId="{C41AD4CE-C5A5-45F7-96E7-1F57332D2E60}" type="presParOf" srcId="{7352CF29-C837-4BA5-A5C6-35AF91E2EA33}" destId="{8082C8AA-C4BC-4D8A-95B9-8E05EE44FAF7}" srcOrd="0" destOrd="0" presId="urn:microsoft.com/office/officeart/2005/8/layout/hierarchy2"/>
    <dgm:cxn modelId="{0725BF5B-601C-49A6-BE29-78161A4C7D0A}" type="presParOf" srcId="{7352CF29-C837-4BA5-A5C6-35AF91E2EA33}" destId="{F068C56F-A635-440A-9326-13E1EF29DE45}" srcOrd="1" destOrd="0" presId="urn:microsoft.com/office/officeart/2005/8/layout/hierarchy2"/>
    <dgm:cxn modelId="{6B9F7AE6-4BE5-4C28-BF84-0BDA803C198F}" type="presParOf" srcId="{6CEB1A31-531E-4B8E-9E6F-0046C87B6E74}" destId="{325D7FCE-0232-453E-B6ED-87F47C12E92A}" srcOrd="2" destOrd="0" presId="urn:microsoft.com/office/officeart/2005/8/layout/hierarchy2"/>
    <dgm:cxn modelId="{6BF1046A-AE83-498E-9B26-A6F1161DD714}" type="presParOf" srcId="{325D7FCE-0232-453E-B6ED-87F47C12E92A}" destId="{F65574A9-0D18-417B-8B14-75223003BE43}" srcOrd="0" destOrd="0" presId="urn:microsoft.com/office/officeart/2005/8/layout/hierarchy2"/>
    <dgm:cxn modelId="{8229C628-1333-4FDD-9E5E-3BB542D3021A}" type="presParOf" srcId="{6CEB1A31-531E-4B8E-9E6F-0046C87B6E74}" destId="{133F16D7-DCAF-44E2-9543-29499D6D6F72}" srcOrd="3" destOrd="0" presId="urn:microsoft.com/office/officeart/2005/8/layout/hierarchy2"/>
    <dgm:cxn modelId="{E5F1FB17-0BB5-46AC-9B4B-60BB1FE7F889}" type="presParOf" srcId="{133F16D7-DCAF-44E2-9543-29499D6D6F72}" destId="{90B15052-7E55-47FA-A93A-BDDED38FEC37}" srcOrd="0" destOrd="0" presId="urn:microsoft.com/office/officeart/2005/8/layout/hierarchy2"/>
    <dgm:cxn modelId="{33AED38D-0245-4004-BCEE-04C7A7998240}" type="presParOf" srcId="{133F16D7-DCAF-44E2-9543-29499D6D6F72}" destId="{A6F4883E-3BA2-48E1-8D29-C46A6196E6D1}" srcOrd="1" destOrd="0" presId="urn:microsoft.com/office/officeart/2005/8/layout/hierarchy2"/>
    <dgm:cxn modelId="{0E143B58-718C-47BA-A546-5B3F04634131}" type="presParOf" srcId="{6CEB1A31-531E-4B8E-9E6F-0046C87B6E74}" destId="{32F9E42D-CF16-4970-8684-D5401A905A5E}" srcOrd="4" destOrd="0" presId="urn:microsoft.com/office/officeart/2005/8/layout/hierarchy2"/>
    <dgm:cxn modelId="{A36170DC-589B-45F8-B3E9-01D12D6CC50C}" type="presParOf" srcId="{32F9E42D-CF16-4970-8684-D5401A905A5E}" destId="{0B66614F-50C9-4B7A-9538-B9C779566FAA}" srcOrd="0" destOrd="0" presId="urn:microsoft.com/office/officeart/2005/8/layout/hierarchy2"/>
    <dgm:cxn modelId="{A647967D-A4DE-4D48-A740-D529B3CA1E27}" type="presParOf" srcId="{6CEB1A31-531E-4B8E-9E6F-0046C87B6E74}" destId="{047663CF-C9E1-4BDE-BEE6-424FEB320196}" srcOrd="5" destOrd="0" presId="urn:microsoft.com/office/officeart/2005/8/layout/hierarchy2"/>
    <dgm:cxn modelId="{EA126D9B-F369-4127-85D2-498E726A3D30}" type="presParOf" srcId="{047663CF-C9E1-4BDE-BEE6-424FEB320196}" destId="{ADFA89F2-FE90-4ACA-8F4C-E04E4698A657}" srcOrd="0" destOrd="0" presId="urn:microsoft.com/office/officeart/2005/8/layout/hierarchy2"/>
    <dgm:cxn modelId="{77BCFCCB-B75D-4377-B648-7A48A2C18A5D}" type="presParOf" srcId="{047663CF-C9E1-4BDE-BEE6-424FEB320196}" destId="{4560701F-14C2-4018-8245-0BC4BA212CC5}" srcOrd="1" destOrd="0" presId="urn:microsoft.com/office/officeart/2005/8/layout/hierarchy2"/>
    <dgm:cxn modelId="{7AA2AE7F-5A32-4194-AD97-A13C405ABFB7}" type="presParOf" srcId="{1DF8C1DD-7230-44B5-9517-E98E56C27A92}" destId="{94ED6AE8-388F-4BB1-9100-3BE5D4E5F200}" srcOrd="1" destOrd="0" presId="urn:microsoft.com/office/officeart/2005/8/layout/hierarchy2"/>
    <dgm:cxn modelId="{F99F8AC4-44B2-4EFE-A07E-8379505845E5}" type="presParOf" srcId="{94ED6AE8-388F-4BB1-9100-3BE5D4E5F200}" destId="{B79FF513-A81D-4B50-888A-5B53B0AE7D95}" srcOrd="0" destOrd="0" presId="urn:microsoft.com/office/officeart/2005/8/layout/hierarchy2"/>
    <dgm:cxn modelId="{C65324F1-3336-43EB-BBF3-EE55C1089382}" type="presParOf" srcId="{94ED6AE8-388F-4BB1-9100-3BE5D4E5F200}" destId="{3D8DF6A5-37E5-4BF8-BA98-9475C888B0B4}" srcOrd="1" destOrd="0" presId="urn:microsoft.com/office/officeart/2005/8/layout/hierarchy2"/>
    <dgm:cxn modelId="{F2203973-CEA4-4445-AA6D-97AFFBB7E84F}" type="presParOf" srcId="{1DF8C1DD-7230-44B5-9517-E98E56C27A92}" destId="{AE93DD60-4A87-4EC2-85CC-A772C6621E63}" srcOrd="2" destOrd="0" presId="urn:microsoft.com/office/officeart/2005/8/layout/hierarchy2"/>
    <dgm:cxn modelId="{5F971B9E-3851-4195-AEC9-A22B161A26B8}" type="presParOf" srcId="{AE93DD60-4A87-4EC2-85CC-A772C6621E63}" destId="{6780406F-86BF-49E5-8166-9E706B2231E6}" srcOrd="0" destOrd="0" presId="urn:microsoft.com/office/officeart/2005/8/layout/hierarchy2"/>
    <dgm:cxn modelId="{4BDE5254-12A0-462D-8283-8E2A1AB2BBD5}" type="presParOf" srcId="{AE93DD60-4A87-4EC2-85CC-A772C6621E63}" destId="{3754A269-70F5-43C1-B6A1-0BF4FC5A8D39}" srcOrd="1" destOrd="0" presId="urn:microsoft.com/office/officeart/2005/8/layout/hierarchy2"/>
    <dgm:cxn modelId="{C4ED06EA-7610-4225-A157-31C9C9C875BD}" type="presParOf" srcId="{1DF8C1DD-7230-44B5-9517-E98E56C27A92}" destId="{7D005026-37D9-48D1-A3B0-037A32CF92DA}" srcOrd="3" destOrd="0" presId="urn:microsoft.com/office/officeart/2005/8/layout/hierarchy2"/>
    <dgm:cxn modelId="{C09955E4-E7D5-47AA-A0F8-14E285586C08}" type="presParOf" srcId="{7D005026-37D9-48D1-A3B0-037A32CF92DA}" destId="{57611849-0D99-4F43-9B08-E2597B56AC73}" srcOrd="0" destOrd="0" presId="urn:microsoft.com/office/officeart/2005/8/layout/hierarchy2"/>
    <dgm:cxn modelId="{B11D3A48-06EF-4FD1-AC59-2B84145C8DDE}" type="presParOf" srcId="{7D005026-37D9-48D1-A3B0-037A32CF92DA}" destId="{E4C25EA7-F1FC-4608-B206-21C1987DE2C9}" srcOrd="1" destOrd="0" presId="urn:microsoft.com/office/officeart/2005/8/layout/hierarchy2"/>
    <dgm:cxn modelId="{CCFFE257-2B52-4DDC-95DD-1A1BA152CCD6}" type="presParOf" srcId="{1DF8C1DD-7230-44B5-9517-E98E56C27A92}" destId="{54868C38-2018-4B98-8BFB-04C2D9029273}" srcOrd="4" destOrd="0" presId="urn:microsoft.com/office/officeart/2005/8/layout/hierarchy2"/>
    <dgm:cxn modelId="{5E3D9F73-CF55-4865-BF32-CB6DDC38B06F}" type="presParOf" srcId="{54868C38-2018-4B98-8BFB-04C2D9029273}" destId="{396F20D9-874A-4B06-8504-F39334613CF8}" srcOrd="0" destOrd="0" presId="urn:microsoft.com/office/officeart/2005/8/layout/hierarchy2"/>
    <dgm:cxn modelId="{FD7487B6-23DB-48FD-9A12-3AB24F4BD624}" type="presParOf" srcId="{54868C38-2018-4B98-8BFB-04C2D9029273}" destId="{345DB023-15F6-4DB4-A44B-B326AB4E9722}" srcOrd="1" destOrd="0" presId="urn:microsoft.com/office/officeart/2005/8/layout/hierarchy2"/>
    <dgm:cxn modelId="{56F02F3B-914E-42A9-998D-964ECE67D925}" type="presParOf" srcId="{1DF8C1DD-7230-44B5-9517-E98E56C27A92}" destId="{0B0A8EAF-55A7-4148-A663-5E4D0B6812E7}" srcOrd="5" destOrd="0" presId="urn:microsoft.com/office/officeart/2005/8/layout/hierarchy2"/>
    <dgm:cxn modelId="{8A0F4833-2369-4804-84C7-D395B10E1980}" type="presParOf" srcId="{0B0A8EAF-55A7-4148-A663-5E4D0B6812E7}" destId="{40B5E9E2-537B-411D-88CF-0E61D84491A2}" srcOrd="0" destOrd="0" presId="urn:microsoft.com/office/officeart/2005/8/layout/hierarchy2"/>
    <dgm:cxn modelId="{0DB63291-440D-4A08-8D7C-59202357AEE3}" type="presParOf" srcId="{0B0A8EAF-55A7-4148-A663-5E4D0B6812E7}" destId="{BB162101-C50A-49BB-B8FD-647EA1881EAA}" srcOrd="1" destOrd="0" presId="urn:microsoft.com/office/officeart/2005/8/layout/hierarchy2"/>
    <dgm:cxn modelId="{C717A40B-BFD5-4235-AE64-3AAE88248B17}" type="presParOf" srcId="{1DF8C1DD-7230-44B5-9517-E98E56C27A92}" destId="{9A74C265-4E42-4847-A4A4-318C44D78345}" srcOrd="6" destOrd="0" presId="urn:microsoft.com/office/officeart/2005/8/layout/hierarchy2"/>
    <dgm:cxn modelId="{43B4657E-7F69-430B-9829-5C75E8E89DDE}" type="presParOf" srcId="{9A74C265-4E42-4847-A4A4-318C44D78345}" destId="{11A61CB8-D441-4F7D-9E23-25C643032726}" srcOrd="0" destOrd="0" presId="urn:microsoft.com/office/officeart/2005/8/layout/hierarchy2"/>
    <dgm:cxn modelId="{9D42E5F0-A73E-4E1E-B7BD-8CBDB1747FB4}" type="presParOf" srcId="{9A74C265-4E42-4847-A4A4-318C44D78345}" destId="{34D3CA4D-DE7A-4FCA-8C09-494EE768D858}" srcOrd="1" destOrd="0" presId="urn:microsoft.com/office/officeart/2005/8/layout/hierarchy2"/>
    <dgm:cxn modelId="{A1FE5761-2F88-42AF-9B59-BE94D63CF8D8}" type="presParOf" srcId="{1DF8C1DD-7230-44B5-9517-E98E56C27A92}" destId="{54CB358C-BB60-40B5-8B56-FBB026C3D33E}" srcOrd="7" destOrd="0" presId="urn:microsoft.com/office/officeart/2005/8/layout/hierarchy2"/>
    <dgm:cxn modelId="{82D39C4D-4F68-42C4-95DF-4CC4B06003A2}" type="presParOf" srcId="{54CB358C-BB60-40B5-8B56-FBB026C3D33E}" destId="{6DA50A31-099B-49BF-BC23-618703FD2125}" srcOrd="0" destOrd="0" presId="urn:microsoft.com/office/officeart/2005/8/layout/hierarchy2"/>
    <dgm:cxn modelId="{3ED3F65D-350C-457B-A7BD-CC5D46A7578F}" type="presParOf" srcId="{54CB358C-BB60-40B5-8B56-FBB026C3D33E}" destId="{D52B57F4-8970-4A00-9C83-CC6BAD81197B}" srcOrd="1" destOrd="0" presId="urn:microsoft.com/office/officeart/2005/8/layout/hierarchy2"/>
    <dgm:cxn modelId="{EE8CE7D4-2479-4DAC-9BA7-480568309C02}" type="presParOf" srcId="{1DF8C1DD-7230-44B5-9517-E98E56C27A92}" destId="{011869B6-2932-415B-BD3C-4462BC715DF0}" srcOrd="8" destOrd="0" presId="urn:microsoft.com/office/officeart/2005/8/layout/hierarchy2"/>
    <dgm:cxn modelId="{66889B4C-E924-4138-A323-8CB0F18CF569}" type="presParOf" srcId="{011869B6-2932-415B-BD3C-4462BC715DF0}" destId="{21804E56-1FFB-4430-8790-9722A74CDAD7}" srcOrd="0" destOrd="0" presId="urn:microsoft.com/office/officeart/2005/8/layout/hierarchy2"/>
    <dgm:cxn modelId="{55DFE673-B0E3-413F-9E08-8A105770FB17}" type="presParOf" srcId="{011869B6-2932-415B-BD3C-4462BC715DF0}" destId="{96692BEF-B1DD-4A27-B824-36FEF52C0D42}" srcOrd="1" destOrd="0" presId="urn:microsoft.com/office/officeart/2005/8/layout/hierarchy2"/>
    <dgm:cxn modelId="{751D1C0C-DD1D-460D-A3BA-E07E91168B98}" type="presParOf" srcId="{1DF8C1DD-7230-44B5-9517-E98E56C27A92}" destId="{828D4B23-DC0C-4DBF-B624-AAB2E4E46699}" srcOrd="9" destOrd="0" presId="urn:microsoft.com/office/officeart/2005/8/layout/hierarchy2"/>
    <dgm:cxn modelId="{65667DF9-118F-4CAF-9AAE-350DA7CD4CC0}" type="presParOf" srcId="{828D4B23-DC0C-4DBF-B624-AAB2E4E46699}" destId="{DEB62B41-537B-44AD-B848-C5C3D6582874}" srcOrd="0" destOrd="0" presId="urn:microsoft.com/office/officeart/2005/8/layout/hierarchy2"/>
    <dgm:cxn modelId="{4C4AB2DB-6332-49FA-B0F7-098EBEA01A65}" type="presParOf" srcId="{828D4B23-DC0C-4DBF-B624-AAB2E4E46699}" destId="{932C2251-69D7-4987-BB57-907D60BF4927}" srcOrd="1" destOrd="0" presId="urn:microsoft.com/office/officeart/2005/8/layout/hierarchy2"/>
    <dgm:cxn modelId="{DBDF070B-223C-49D4-ADCC-F5C08EB27D03}" type="presParOf" srcId="{1DF8C1DD-7230-44B5-9517-E98E56C27A92}" destId="{857AE037-B27A-470A-8F30-0F0DBB4CFAB6}" srcOrd="10" destOrd="0" presId="urn:microsoft.com/office/officeart/2005/8/layout/hierarchy2"/>
    <dgm:cxn modelId="{CFC2F97A-BE4C-4E54-8058-BAAB2C1D5216}" type="presParOf" srcId="{857AE037-B27A-470A-8F30-0F0DBB4CFAB6}" destId="{BD2D386A-F190-4700-A01F-E9033BF7779F}" srcOrd="0" destOrd="0" presId="urn:microsoft.com/office/officeart/2005/8/layout/hierarchy2"/>
    <dgm:cxn modelId="{FC7B540D-EB36-4FB8-BB96-781ABC4BC1A9}" type="presParOf" srcId="{857AE037-B27A-470A-8F30-0F0DBB4CFAB6}" destId="{08394AA9-7305-4E8C-8EBB-6EDC9F5FEA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D0ECB-87D7-4C9E-98FD-F649BBC713A9}" type="doc">
      <dgm:prSet loTypeId="urn:microsoft.com/office/officeart/2005/8/layout/hierarchy2" loCatId="hierarchy" qsTypeId="urn:microsoft.com/office/officeart/2005/8/quickstyle/3d1" qsCatId="3D" csTypeId="urn:microsoft.com/office/officeart/2005/8/colors/colorful1#7" csCatId="colorful" phldr="1"/>
      <dgm:spPr/>
      <dgm:t>
        <a:bodyPr/>
        <a:lstStyle/>
        <a:p>
          <a:endParaRPr lang="ru-RU"/>
        </a:p>
      </dgm:t>
    </dgm:pt>
    <dgm:pt modelId="{4FA522BE-7BA8-4979-BD77-073F2EABDEDA}">
      <dgm:prSet phldrT="[Текст]" custT="1"/>
      <dgm:spPr/>
      <dgm:t>
        <a:bodyPr/>
        <a:lstStyle/>
        <a:p>
          <a:endParaRPr lang="en-US" sz="2400" dirty="0"/>
        </a:p>
        <a:p>
          <a:r>
            <a:rPr lang="en-US" sz="2400" dirty="0"/>
            <a:t>Barriers
</a:t>
          </a:r>
          <a:endParaRPr lang="ru-RU" sz="2400" dirty="0"/>
        </a:p>
      </dgm:t>
    </dgm:pt>
    <dgm:pt modelId="{65B3E804-7224-479E-ADC3-85D7A60FF02C}" type="parTrans" cxnId="{BA7D9C9B-6AC6-40F5-B768-994D36BFE955}">
      <dgm:prSet/>
      <dgm:spPr/>
      <dgm:t>
        <a:bodyPr/>
        <a:lstStyle/>
        <a:p>
          <a:endParaRPr lang="ru-RU"/>
        </a:p>
      </dgm:t>
    </dgm:pt>
    <dgm:pt modelId="{45C4FC9A-B4C6-40B7-8105-DF3B294FF3ED}" type="sibTrans" cxnId="{BA7D9C9B-6AC6-40F5-B768-994D36BFE955}">
      <dgm:prSet/>
      <dgm:spPr/>
      <dgm:t>
        <a:bodyPr/>
        <a:lstStyle/>
        <a:p>
          <a:endParaRPr lang="ru-RU"/>
        </a:p>
      </dgm:t>
    </dgm:pt>
    <dgm:pt modelId="{1FC51330-B02A-4EF1-90E7-3B08AB494B24}">
      <dgm:prSet phldrT="[Текст]" custT="1"/>
      <dgm:spPr/>
      <dgm:t>
        <a:bodyPr/>
        <a:lstStyle/>
        <a:p>
          <a:r>
            <a:rPr lang="en-US" sz="2400" dirty="0"/>
            <a:t>Solo</a:t>
          </a:r>
          <a:endParaRPr lang="ru-RU" sz="2400" dirty="0"/>
        </a:p>
      </dgm:t>
    </dgm:pt>
    <dgm:pt modelId="{10F7AABA-D798-46A2-9AD2-D3FF1B909102}" type="parTrans" cxnId="{52DD1104-8D52-48EB-A4CE-28B67EFBB080}">
      <dgm:prSet/>
      <dgm:spPr/>
      <dgm:t>
        <a:bodyPr/>
        <a:lstStyle/>
        <a:p>
          <a:endParaRPr lang="ru-RU"/>
        </a:p>
      </dgm:t>
    </dgm:pt>
    <dgm:pt modelId="{C668F37F-7E12-466C-8825-978A2FC142EF}" type="sibTrans" cxnId="{52DD1104-8D52-48EB-A4CE-28B67EFBB080}">
      <dgm:prSet/>
      <dgm:spPr/>
      <dgm:t>
        <a:bodyPr/>
        <a:lstStyle/>
        <a:p>
          <a:endParaRPr lang="ru-RU"/>
        </a:p>
      </dgm:t>
    </dgm:pt>
    <dgm:pt modelId="{46A83DB6-46FA-448A-9537-B4343C05B0FF}">
      <dgm:prSet phldrT="[Текст]" custT="1"/>
      <dgm:spPr/>
      <dgm:t>
        <a:bodyPr/>
        <a:lstStyle/>
        <a:p>
          <a:endParaRPr lang="en-US" sz="2000" dirty="0"/>
        </a:p>
        <a:p>
          <a:r>
            <a:rPr lang="en-US" sz="2000" dirty="0">
              <a:solidFill>
                <a:srgbClr val="FF0000"/>
              </a:solidFill>
            </a:rPr>
            <a:t>Personal</a:t>
          </a:r>
          <a:r>
            <a:rPr lang="en-US" sz="2000" dirty="0"/>
            <a:t>
</a:t>
          </a:r>
          <a:endParaRPr lang="ru-RU" sz="2000" dirty="0"/>
        </a:p>
      </dgm:t>
    </dgm:pt>
    <dgm:pt modelId="{D477A4FA-639A-466C-A4F1-4146C2CD4BAC}" type="parTrans" cxnId="{1891C1A0-F03F-4223-83DF-D319FC02D96A}">
      <dgm:prSet/>
      <dgm:spPr/>
      <dgm:t>
        <a:bodyPr/>
        <a:lstStyle/>
        <a:p>
          <a:endParaRPr lang="ru-RU"/>
        </a:p>
      </dgm:t>
    </dgm:pt>
    <dgm:pt modelId="{CFE85863-43EF-42F7-96C0-370D57D9F244}" type="sibTrans" cxnId="{1891C1A0-F03F-4223-83DF-D319FC02D96A}">
      <dgm:prSet/>
      <dgm:spPr/>
      <dgm:t>
        <a:bodyPr/>
        <a:lstStyle/>
        <a:p>
          <a:endParaRPr lang="ru-RU"/>
        </a:p>
      </dgm:t>
    </dgm:pt>
    <dgm:pt modelId="{D76E3BA0-8463-4D61-BA8C-0D66026B1997}">
      <dgm:prSet phldrT="[Текст]" custT="1"/>
      <dgm:spPr>
        <a:solidFill>
          <a:schemeClr val="tx2">
            <a:lumMod val="60000"/>
            <a:lumOff val="40000"/>
          </a:schemeClr>
        </a:solidFill>
      </dgm:spPr>
      <dgm:t>
        <a:bodyPr/>
        <a:lstStyle/>
        <a:p>
          <a:endParaRPr lang="en-US" sz="2000" dirty="0"/>
        </a:p>
        <a:p>
          <a:r>
            <a:rPr lang="en-US" sz="2000" dirty="0">
              <a:solidFill>
                <a:srgbClr val="FF0000"/>
              </a:solidFill>
            </a:rPr>
            <a:t>Language</a:t>
          </a:r>
          <a:r>
            <a:rPr lang="en-US" sz="2000" dirty="0"/>
            <a:t>
</a:t>
          </a:r>
          <a:endParaRPr lang="ru-RU" sz="2000" dirty="0"/>
        </a:p>
      </dgm:t>
    </dgm:pt>
    <dgm:pt modelId="{9DA2FBA9-BE1C-4CD7-9803-B9C94B2EF239}" type="parTrans" cxnId="{4D3F9E7B-15B7-4742-8149-0DAACBFFB9CB}">
      <dgm:prSet/>
      <dgm:spPr/>
      <dgm:t>
        <a:bodyPr/>
        <a:lstStyle/>
        <a:p>
          <a:endParaRPr lang="ru-RU"/>
        </a:p>
      </dgm:t>
    </dgm:pt>
    <dgm:pt modelId="{41E72D79-5B63-4530-BF39-86CD120DE8B5}" type="sibTrans" cxnId="{4D3F9E7B-15B7-4742-8149-0DAACBFFB9CB}">
      <dgm:prSet/>
      <dgm:spPr/>
      <dgm:t>
        <a:bodyPr/>
        <a:lstStyle/>
        <a:p>
          <a:endParaRPr lang="ru-RU"/>
        </a:p>
      </dgm:t>
    </dgm:pt>
    <dgm:pt modelId="{E428A2F5-0648-4791-A3E9-015E2169E14C}">
      <dgm:prSet phldrT="[Текст]" custT="1"/>
      <dgm:spPr/>
      <dgm:t>
        <a:bodyPr/>
        <a:lstStyle/>
        <a:p>
          <a:r>
            <a:rPr lang="en-US" sz="2400" dirty="0"/>
            <a:t>Organizational</a:t>
          </a:r>
          <a:endParaRPr lang="ru-RU" sz="2400" dirty="0"/>
        </a:p>
      </dgm:t>
    </dgm:pt>
    <dgm:pt modelId="{5416C4CB-C023-4045-98D3-3BBBC7A95D4D}" type="parTrans" cxnId="{8C88075C-5E8B-4558-B07D-6E96349D9EFC}">
      <dgm:prSet/>
      <dgm:spPr/>
      <dgm:t>
        <a:bodyPr/>
        <a:lstStyle/>
        <a:p>
          <a:endParaRPr lang="ru-RU"/>
        </a:p>
      </dgm:t>
    </dgm:pt>
    <dgm:pt modelId="{FF40EDC9-D6A0-4DBE-982A-D416A7C89294}" type="sibTrans" cxnId="{8C88075C-5E8B-4558-B07D-6E96349D9EFC}">
      <dgm:prSet/>
      <dgm:spPr/>
      <dgm:t>
        <a:bodyPr/>
        <a:lstStyle/>
        <a:p>
          <a:endParaRPr lang="ru-RU"/>
        </a:p>
      </dgm:t>
    </dgm:pt>
    <dgm:pt modelId="{55DAA39F-071B-40C5-9119-999EC2BA8551}">
      <dgm:prSet phldrT="[Текст]" custT="1"/>
      <dgm:spPr/>
      <dgm:t>
        <a:bodyPr/>
        <a:lstStyle/>
        <a:p>
          <a:endParaRPr lang="en-US" sz="2000" dirty="0"/>
        </a:p>
        <a:p>
          <a:r>
            <a:rPr lang="en-US" sz="2000" dirty="0">
              <a:solidFill>
                <a:srgbClr val="FF0000"/>
              </a:solidFill>
            </a:rPr>
            <a:t>Information overloads</a:t>
          </a:r>
          <a:r>
            <a:rPr lang="en-US" sz="2000" dirty="0"/>
            <a:t>
</a:t>
          </a:r>
          <a:endParaRPr lang="ru-RU" sz="2000" dirty="0"/>
        </a:p>
      </dgm:t>
    </dgm:pt>
    <dgm:pt modelId="{98AC4C0C-4447-4520-8994-B859D5385860}" type="parTrans" cxnId="{5F65E566-7F94-41BD-BC6D-41DF1FC0BC48}">
      <dgm:prSet/>
      <dgm:spPr/>
      <dgm:t>
        <a:bodyPr/>
        <a:lstStyle/>
        <a:p>
          <a:endParaRPr lang="ru-RU"/>
        </a:p>
      </dgm:t>
    </dgm:pt>
    <dgm:pt modelId="{5CF5281A-7277-4639-A028-25C32ADCC523}" type="sibTrans" cxnId="{5F65E566-7F94-41BD-BC6D-41DF1FC0BC48}">
      <dgm:prSet/>
      <dgm:spPr/>
      <dgm:t>
        <a:bodyPr/>
        <a:lstStyle/>
        <a:p>
          <a:endParaRPr lang="ru-RU"/>
        </a:p>
      </dgm:t>
    </dgm:pt>
    <dgm:pt modelId="{D0299B48-CFEE-4349-B0CE-10C470AC0C1A}">
      <dgm:prSet phldrT="[Текст]" custT="1"/>
      <dgm:spPr>
        <a:solidFill>
          <a:schemeClr val="accent4">
            <a:lumMod val="75000"/>
          </a:schemeClr>
        </a:solidFill>
      </dgm:spPr>
      <dgm:t>
        <a:bodyPr/>
        <a:lstStyle/>
        <a:p>
          <a:endParaRPr lang="en-US" sz="2000" dirty="0"/>
        </a:p>
        <a:p>
          <a:r>
            <a:rPr lang="en-US" sz="2000" dirty="0"/>
            <a:t>Semantic
</a:t>
          </a:r>
          <a:endParaRPr lang="ru-RU" sz="2000" dirty="0"/>
        </a:p>
      </dgm:t>
    </dgm:pt>
    <dgm:pt modelId="{6F7789F5-C9A9-4A30-95B2-7877DD0796B4}" type="parTrans" cxnId="{AC7BBD43-B79B-4439-B9F4-12A6CEAB1DCC}">
      <dgm:prSet/>
      <dgm:spPr/>
      <dgm:t>
        <a:bodyPr/>
        <a:lstStyle/>
        <a:p>
          <a:endParaRPr lang="ru-RU"/>
        </a:p>
      </dgm:t>
    </dgm:pt>
    <dgm:pt modelId="{A8F51EA7-0013-4462-BA84-7F5CA162D23B}" type="sibTrans" cxnId="{AC7BBD43-B79B-4439-B9F4-12A6CEAB1DCC}">
      <dgm:prSet/>
      <dgm:spPr/>
      <dgm:t>
        <a:bodyPr/>
        <a:lstStyle/>
        <a:p>
          <a:endParaRPr lang="ru-RU"/>
        </a:p>
      </dgm:t>
    </dgm:pt>
    <dgm:pt modelId="{AF8963D0-BA05-433F-8ACF-A97F6FE67414}">
      <dgm:prSet phldrT="[Текст]" custT="1"/>
      <dgm:spPr>
        <a:solidFill>
          <a:schemeClr val="accent5">
            <a:lumMod val="75000"/>
          </a:schemeClr>
        </a:solidFill>
      </dgm:spPr>
      <dgm:t>
        <a:bodyPr/>
        <a:lstStyle/>
        <a:p>
          <a:endParaRPr lang="en-US" sz="2000" dirty="0"/>
        </a:p>
        <a:p>
          <a:r>
            <a:rPr lang="en-US" sz="2000" dirty="0"/>
            <a:t>Cultural
</a:t>
          </a:r>
          <a:endParaRPr lang="ru-RU" sz="2000" dirty="0"/>
        </a:p>
      </dgm:t>
    </dgm:pt>
    <dgm:pt modelId="{E9B0F538-9072-4298-BCDB-E2E95AA79A65}" type="parTrans" cxnId="{FFD4668D-51AC-4A94-A394-E098B7E331CB}">
      <dgm:prSet/>
      <dgm:spPr/>
      <dgm:t>
        <a:bodyPr/>
        <a:lstStyle/>
        <a:p>
          <a:endParaRPr lang="ru-RU"/>
        </a:p>
      </dgm:t>
    </dgm:pt>
    <dgm:pt modelId="{A9F07A92-052C-4300-89E3-0B3B9C35EFC2}" type="sibTrans" cxnId="{FFD4668D-51AC-4A94-A394-E098B7E331CB}">
      <dgm:prSet/>
      <dgm:spPr/>
      <dgm:t>
        <a:bodyPr/>
        <a:lstStyle/>
        <a:p>
          <a:endParaRPr lang="ru-RU"/>
        </a:p>
      </dgm:t>
    </dgm:pt>
    <dgm:pt modelId="{A8AF2BDF-DE9E-4F78-B293-633F05C81BED}">
      <dgm:prSet phldrT="[Текст]" custT="1"/>
      <dgm:spPr>
        <a:solidFill>
          <a:schemeClr val="accent5">
            <a:lumMod val="60000"/>
            <a:lumOff val="40000"/>
          </a:schemeClr>
        </a:solidFill>
      </dgm:spPr>
      <dgm:t>
        <a:bodyPr/>
        <a:lstStyle/>
        <a:p>
          <a:endParaRPr lang="en-US" sz="2000" dirty="0"/>
        </a:p>
        <a:p>
          <a:r>
            <a:rPr lang="en-US" sz="2000" dirty="0">
              <a:solidFill>
                <a:srgbClr val="FF0000"/>
              </a:solidFill>
            </a:rPr>
            <a:t>Filtering information
</a:t>
          </a:r>
          <a:endParaRPr lang="ru-RU" sz="2000" dirty="0">
            <a:solidFill>
              <a:srgbClr val="FF0000"/>
            </a:solidFill>
          </a:endParaRPr>
        </a:p>
      </dgm:t>
    </dgm:pt>
    <dgm:pt modelId="{63494F67-B89C-4CB4-8D9D-A21E3887A78E}" type="parTrans" cxnId="{A5543047-7190-4371-9F28-6DC901E6B80E}">
      <dgm:prSet/>
      <dgm:spPr/>
      <dgm:t>
        <a:bodyPr/>
        <a:lstStyle/>
        <a:p>
          <a:endParaRPr lang="ru-RU"/>
        </a:p>
      </dgm:t>
    </dgm:pt>
    <dgm:pt modelId="{DC5BB7EC-9553-43B9-9100-0FC3F9829287}" type="sibTrans" cxnId="{A5543047-7190-4371-9F28-6DC901E6B80E}">
      <dgm:prSet/>
      <dgm:spPr/>
      <dgm:t>
        <a:bodyPr/>
        <a:lstStyle/>
        <a:p>
          <a:endParaRPr lang="ru-RU"/>
        </a:p>
      </dgm:t>
    </dgm:pt>
    <dgm:pt modelId="{5C52CA4A-FECC-4BAB-96E5-E75953CB5A74}">
      <dgm:prSet phldrT="[Текст]" custT="1"/>
      <dgm:spPr>
        <a:solidFill>
          <a:schemeClr val="accent6">
            <a:lumMod val="75000"/>
          </a:schemeClr>
        </a:solidFill>
      </dgm:spPr>
      <dgm:t>
        <a:bodyPr/>
        <a:lstStyle/>
        <a:p>
          <a:endParaRPr lang="en-US" sz="2000" dirty="0"/>
        </a:p>
        <a:p>
          <a:r>
            <a:rPr lang="en-US" sz="2000" dirty="0"/>
            <a:t>Difference in status
</a:t>
          </a:r>
          <a:endParaRPr lang="ru-RU" sz="2000" dirty="0"/>
        </a:p>
      </dgm:t>
    </dgm:pt>
    <dgm:pt modelId="{C29BAAA1-0121-4928-8EC7-8AB31E29C706}" type="parTrans" cxnId="{3641E715-112E-4BC0-A51B-769E94AF5A68}">
      <dgm:prSet/>
      <dgm:spPr/>
      <dgm:t>
        <a:bodyPr/>
        <a:lstStyle/>
        <a:p>
          <a:endParaRPr lang="ru-RU"/>
        </a:p>
      </dgm:t>
    </dgm:pt>
    <dgm:pt modelId="{75A230DF-FD49-4C8D-B0D2-FF6786612245}" type="sibTrans" cxnId="{3641E715-112E-4BC0-A51B-769E94AF5A68}">
      <dgm:prSet/>
      <dgm:spPr/>
      <dgm:t>
        <a:bodyPr/>
        <a:lstStyle/>
        <a:p>
          <a:endParaRPr lang="ru-RU"/>
        </a:p>
      </dgm:t>
    </dgm:pt>
    <dgm:pt modelId="{442E8434-7E5C-4F2E-8B10-AB1A69E6C12A}">
      <dgm:prSet/>
      <dgm:spPr/>
      <dgm:t>
        <a:bodyPr/>
        <a:lstStyle/>
        <a:p>
          <a:r>
            <a:rPr lang="ja-JP" altLang="en-US" dirty="0"/>
            <a:t>障碍</a:t>
          </a:r>
        </a:p>
      </dgm:t>
    </dgm:pt>
    <dgm:pt modelId="{AB560F80-63CC-4DAE-91DB-5A8792776137}" type="parTrans" cxnId="{DDD6993F-9F64-4DDB-935E-55EE93B638B0}">
      <dgm:prSet/>
      <dgm:spPr/>
      <dgm:t>
        <a:bodyPr/>
        <a:lstStyle/>
        <a:p>
          <a:endParaRPr lang="ru-RU"/>
        </a:p>
      </dgm:t>
    </dgm:pt>
    <dgm:pt modelId="{FB37C214-DA1A-44E4-B676-99B40E5CD53E}" type="sibTrans" cxnId="{DDD6993F-9F64-4DDB-935E-55EE93B638B0}">
      <dgm:prSet/>
      <dgm:spPr/>
      <dgm:t>
        <a:bodyPr/>
        <a:lstStyle/>
        <a:p>
          <a:endParaRPr lang="ru-RU"/>
        </a:p>
      </dgm:t>
    </dgm:pt>
    <dgm:pt modelId="{C4AE4D07-EB4C-45B2-936B-4966EC4D8C84}">
      <dgm:prSet/>
      <dgm:spPr/>
      <dgm:t>
        <a:bodyPr/>
        <a:lstStyle/>
        <a:p>
          <a:r>
            <a:rPr lang="ja-JP" altLang="en-US" dirty="0"/>
            <a:t>只</a:t>
          </a:r>
        </a:p>
      </dgm:t>
    </dgm:pt>
    <dgm:pt modelId="{34D7A07C-8C32-4D77-B298-C9E771742390}" type="parTrans" cxnId="{6187E05F-0FE9-4870-AF1C-C116808393BD}">
      <dgm:prSet/>
      <dgm:spPr/>
      <dgm:t>
        <a:bodyPr/>
        <a:lstStyle/>
        <a:p>
          <a:endParaRPr lang="ru-RU"/>
        </a:p>
      </dgm:t>
    </dgm:pt>
    <dgm:pt modelId="{DC6B05E8-4B8B-4554-BE7A-A9279B00EE1E}" type="sibTrans" cxnId="{6187E05F-0FE9-4870-AF1C-C116808393BD}">
      <dgm:prSet/>
      <dgm:spPr/>
      <dgm:t>
        <a:bodyPr/>
        <a:lstStyle/>
        <a:p>
          <a:endParaRPr lang="ru-RU"/>
        </a:p>
      </dgm:t>
    </dgm:pt>
    <dgm:pt modelId="{88C034FD-546F-4DA8-9F86-30433E585D2D}">
      <dgm:prSet/>
      <dgm:spPr/>
      <dgm:t>
        <a:bodyPr/>
        <a:lstStyle/>
        <a:p>
          <a:r>
            <a:rPr lang="ja-JP" altLang="en-US" dirty="0"/>
            <a:t>组织</a:t>
          </a:r>
        </a:p>
      </dgm:t>
    </dgm:pt>
    <dgm:pt modelId="{78EC7348-0B86-4C9C-9ED9-C539672AED87}" type="parTrans" cxnId="{404B2A0E-9305-44B9-AC4E-CBCB16F2F060}">
      <dgm:prSet/>
      <dgm:spPr/>
      <dgm:t>
        <a:bodyPr/>
        <a:lstStyle/>
        <a:p>
          <a:endParaRPr lang="ru-RU"/>
        </a:p>
      </dgm:t>
    </dgm:pt>
    <dgm:pt modelId="{B8901AC1-4988-4FF8-A774-CA3F3B9F526F}" type="sibTrans" cxnId="{404B2A0E-9305-44B9-AC4E-CBCB16F2F060}">
      <dgm:prSet/>
      <dgm:spPr/>
      <dgm:t>
        <a:bodyPr/>
        <a:lstStyle/>
        <a:p>
          <a:endParaRPr lang="ru-RU"/>
        </a:p>
      </dgm:t>
    </dgm:pt>
    <dgm:pt modelId="{9E320AA8-6664-4F72-B682-703A847C0DFD}">
      <dgm:prSet/>
      <dgm:spPr/>
      <dgm:t>
        <a:bodyPr/>
        <a:lstStyle/>
        <a:p>
          <a:r>
            <a:rPr lang="ja-JP" altLang="en-US" dirty="0"/>
            <a:t>个人</a:t>
          </a:r>
        </a:p>
      </dgm:t>
    </dgm:pt>
    <dgm:pt modelId="{188C743D-D051-4604-8C24-052D755988A6}" type="parTrans" cxnId="{94392CBC-34C7-4DE4-89C8-CB65BFEE7B3E}">
      <dgm:prSet/>
      <dgm:spPr/>
      <dgm:t>
        <a:bodyPr/>
        <a:lstStyle/>
        <a:p>
          <a:endParaRPr lang="ru-RU"/>
        </a:p>
      </dgm:t>
    </dgm:pt>
    <dgm:pt modelId="{6248DF55-5206-433A-BE07-9391278A37DF}" type="sibTrans" cxnId="{94392CBC-34C7-4DE4-89C8-CB65BFEE7B3E}">
      <dgm:prSet/>
      <dgm:spPr/>
      <dgm:t>
        <a:bodyPr/>
        <a:lstStyle/>
        <a:p>
          <a:endParaRPr lang="ru-RU"/>
        </a:p>
      </dgm:t>
    </dgm:pt>
    <dgm:pt modelId="{C4062C19-ED72-4869-A768-FF5AF9C6668F}">
      <dgm:prSet/>
      <dgm:spPr/>
      <dgm:t>
        <a:bodyPr/>
        <a:lstStyle/>
        <a:p>
          <a:r>
            <a:rPr lang="ja-JP" altLang="en-US"/>
            <a:t>语言</a:t>
          </a:r>
        </a:p>
      </dgm:t>
    </dgm:pt>
    <dgm:pt modelId="{4DD06E22-527C-4D23-8073-328100F91B03}" type="parTrans" cxnId="{B8623357-9915-4A2A-8C71-31D85E310627}">
      <dgm:prSet/>
      <dgm:spPr/>
      <dgm:t>
        <a:bodyPr/>
        <a:lstStyle/>
        <a:p>
          <a:endParaRPr lang="ru-RU"/>
        </a:p>
      </dgm:t>
    </dgm:pt>
    <dgm:pt modelId="{105A1337-BCBA-43C2-B450-BA9F6E24A19A}" type="sibTrans" cxnId="{B8623357-9915-4A2A-8C71-31D85E310627}">
      <dgm:prSet/>
      <dgm:spPr/>
      <dgm:t>
        <a:bodyPr/>
        <a:lstStyle/>
        <a:p>
          <a:endParaRPr lang="ru-RU"/>
        </a:p>
      </dgm:t>
    </dgm:pt>
    <dgm:pt modelId="{6A2BE90E-E6BD-400A-A218-768D6C8FACB6}">
      <dgm:prSet/>
      <dgm:spPr/>
      <dgm:t>
        <a:bodyPr/>
        <a:lstStyle/>
        <a:p>
          <a:r>
            <a:rPr lang="ja-JP" altLang="en-US"/>
            <a:t>语义</a:t>
          </a:r>
        </a:p>
      </dgm:t>
    </dgm:pt>
    <dgm:pt modelId="{DF173CF1-8BC9-4985-9095-9FDC1BA9076A}" type="parTrans" cxnId="{E88791C1-B2EE-43F4-B987-E0C766E70891}">
      <dgm:prSet/>
      <dgm:spPr/>
      <dgm:t>
        <a:bodyPr/>
        <a:lstStyle/>
        <a:p>
          <a:endParaRPr lang="ru-RU"/>
        </a:p>
      </dgm:t>
    </dgm:pt>
    <dgm:pt modelId="{8CBA5721-9F94-4CD2-8CDD-91CB08AA2966}" type="sibTrans" cxnId="{E88791C1-B2EE-43F4-B987-E0C766E70891}">
      <dgm:prSet/>
      <dgm:spPr/>
      <dgm:t>
        <a:bodyPr/>
        <a:lstStyle/>
        <a:p>
          <a:endParaRPr lang="ru-RU"/>
        </a:p>
      </dgm:t>
    </dgm:pt>
    <dgm:pt modelId="{9109BE55-FE57-46DC-9AFF-5CDE25EAE54E}">
      <dgm:prSet/>
      <dgm:spPr/>
      <dgm:t>
        <a:bodyPr/>
        <a:lstStyle/>
        <a:p>
          <a:r>
            <a:rPr lang="ja-JP" altLang="en-US"/>
            <a:t>文化</a:t>
          </a:r>
        </a:p>
      </dgm:t>
    </dgm:pt>
    <dgm:pt modelId="{6EF5D06B-87C9-4D83-8D8A-E3749AFDCA2F}" type="parTrans" cxnId="{DF8E2BF2-0A68-49BA-8E37-4956A95C785D}">
      <dgm:prSet/>
      <dgm:spPr/>
      <dgm:t>
        <a:bodyPr/>
        <a:lstStyle/>
        <a:p>
          <a:endParaRPr lang="ru-RU"/>
        </a:p>
      </dgm:t>
    </dgm:pt>
    <dgm:pt modelId="{0CD5E8D7-CDE4-4B07-9629-E3C28DC58E4E}" type="sibTrans" cxnId="{DF8E2BF2-0A68-49BA-8E37-4956A95C785D}">
      <dgm:prSet/>
      <dgm:spPr/>
      <dgm:t>
        <a:bodyPr/>
        <a:lstStyle/>
        <a:p>
          <a:endParaRPr lang="ru-RU"/>
        </a:p>
      </dgm:t>
    </dgm:pt>
    <dgm:pt modelId="{8A30F832-BA7B-46E3-9241-93F155E08185}">
      <dgm:prSet/>
      <dgm:spPr/>
      <dgm:t>
        <a:bodyPr/>
        <a:lstStyle/>
        <a:p>
          <a:r>
            <a:rPr lang="ja-JP" altLang="en-US"/>
            <a:t>信息超载</a:t>
          </a:r>
        </a:p>
      </dgm:t>
    </dgm:pt>
    <dgm:pt modelId="{0628AFAB-84D2-4A1F-ABD0-909214979044}" type="parTrans" cxnId="{2BFEC7ED-07CF-47C1-B48E-D2D07FE2DC39}">
      <dgm:prSet/>
      <dgm:spPr/>
      <dgm:t>
        <a:bodyPr/>
        <a:lstStyle/>
        <a:p>
          <a:endParaRPr lang="ru-RU"/>
        </a:p>
      </dgm:t>
    </dgm:pt>
    <dgm:pt modelId="{20167F65-448A-47F6-BB7E-E18D5EBEFB78}" type="sibTrans" cxnId="{2BFEC7ED-07CF-47C1-B48E-D2D07FE2DC39}">
      <dgm:prSet/>
      <dgm:spPr/>
      <dgm:t>
        <a:bodyPr/>
        <a:lstStyle/>
        <a:p>
          <a:endParaRPr lang="ru-RU"/>
        </a:p>
      </dgm:t>
    </dgm:pt>
    <dgm:pt modelId="{D14531C5-75E1-497F-8E67-C8B36413BF73}">
      <dgm:prSet/>
      <dgm:spPr/>
      <dgm:t>
        <a:bodyPr/>
        <a:lstStyle/>
        <a:p>
          <a:r>
            <a:rPr lang="ja-JP" altLang="en-US"/>
            <a:t>过滤信息</a:t>
          </a:r>
        </a:p>
      </dgm:t>
    </dgm:pt>
    <dgm:pt modelId="{96475C36-2F24-48E1-B6AE-2740350A1CFE}" type="parTrans" cxnId="{7D522CD3-0B05-419B-AF09-D2087DCD68B6}">
      <dgm:prSet/>
      <dgm:spPr/>
      <dgm:t>
        <a:bodyPr/>
        <a:lstStyle/>
        <a:p>
          <a:endParaRPr lang="ru-RU"/>
        </a:p>
      </dgm:t>
    </dgm:pt>
    <dgm:pt modelId="{9D272E63-7E06-470A-8E68-CB8A26062C8B}" type="sibTrans" cxnId="{7D522CD3-0B05-419B-AF09-D2087DCD68B6}">
      <dgm:prSet/>
      <dgm:spPr/>
      <dgm:t>
        <a:bodyPr/>
        <a:lstStyle/>
        <a:p>
          <a:endParaRPr lang="ru-RU"/>
        </a:p>
      </dgm:t>
    </dgm:pt>
    <dgm:pt modelId="{F3F448AC-92F1-4190-9AC6-094AD91C9C28}">
      <dgm:prSet/>
      <dgm:spPr/>
      <dgm:t>
        <a:bodyPr/>
        <a:lstStyle/>
        <a:p>
          <a:r>
            <a:rPr lang="ja-JP" altLang="en-US" dirty="0"/>
            <a:t>状态差异</a:t>
          </a:r>
        </a:p>
      </dgm:t>
    </dgm:pt>
    <dgm:pt modelId="{DDF519CD-C406-42AA-A5DF-3D393FC3350A}" type="parTrans" cxnId="{739F3DC8-4753-43CA-A935-E0C0737152EE}">
      <dgm:prSet/>
      <dgm:spPr/>
      <dgm:t>
        <a:bodyPr/>
        <a:lstStyle/>
        <a:p>
          <a:endParaRPr lang="ru-RU"/>
        </a:p>
      </dgm:t>
    </dgm:pt>
    <dgm:pt modelId="{498AF67C-52E2-4B53-A3A4-12F29929FB13}" type="sibTrans" cxnId="{739F3DC8-4753-43CA-A935-E0C0737152EE}">
      <dgm:prSet/>
      <dgm:spPr/>
      <dgm:t>
        <a:bodyPr/>
        <a:lstStyle/>
        <a:p>
          <a:endParaRPr lang="ru-RU"/>
        </a:p>
      </dgm:t>
    </dgm:pt>
    <dgm:pt modelId="{1DF8C1DD-7230-44B5-9517-E98E56C27A92}" type="pres">
      <dgm:prSet presAssocID="{F4BD0ECB-87D7-4C9E-98FD-F649BBC713A9}" presName="diagram" presStyleCnt="0">
        <dgm:presLayoutVars>
          <dgm:chPref val="1"/>
          <dgm:dir/>
          <dgm:animOne val="branch"/>
          <dgm:animLvl val="lvl"/>
          <dgm:resizeHandles val="exact"/>
        </dgm:presLayoutVars>
      </dgm:prSet>
      <dgm:spPr/>
    </dgm:pt>
    <dgm:pt modelId="{416CFE45-40A2-4563-A9B4-46A3CDB8ACB8}" type="pres">
      <dgm:prSet presAssocID="{4FA522BE-7BA8-4979-BD77-073F2EABDEDA}" presName="root1" presStyleCnt="0"/>
      <dgm:spPr/>
    </dgm:pt>
    <dgm:pt modelId="{10CCCDC8-6CF1-47CB-8878-CD91F4B16B59}" type="pres">
      <dgm:prSet presAssocID="{4FA522BE-7BA8-4979-BD77-073F2EABDEDA}" presName="LevelOneTextNode" presStyleLbl="node0" presStyleIdx="0" presStyleCnt="11" custScaleX="148157">
        <dgm:presLayoutVars>
          <dgm:chPref val="3"/>
        </dgm:presLayoutVars>
      </dgm:prSet>
      <dgm:spPr/>
    </dgm:pt>
    <dgm:pt modelId="{54F554B9-AEEB-44B9-A8EE-82F23383AA44}" type="pres">
      <dgm:prSet presAssocID="{4FA522BE-7BA8-4979-BD77-073F2EABDEDA}" presName="level2hierChild" presStyleCnt="0"/>
      <dgm:spPr/>
    </dgm:pt>
    <dgm:pt modelId="{5D5781C1-4D33-45A1-9D8A-44CAE353029A}" type="pres">
      <dgm:prSet presAssocID="{10F7AABA-D798-46A2-9AD2-D3FF1B909102}" presName="conn2-1" presStyleLbl="parChTrans1D2" presStyleIdx="0" presStyleCnt="2"/>
      <dgm:spPr/>
    </dgm:pt>
    <dgm:pt modelId="{AEE687B4-32F3-42F7-AE4E-7CF0453125EE}" type="pres">
      <dgm:prSet presAssocID="{10F7AABA-D798-46A2-9AD2-D3FF1B909102}" presName="connTx" presStyleLbl="parChTrans1D2" presStyleIdx="0" presStyleCnt="2"/>
      <dgm:spPr/>
    </dgm:pt>
    <dgm:pt modelId="{B7C6E9B5-3040-44AA-98AF-3B5B8EC3A5A9}" type="pres">
      <dgm:prSet presAssocID="{1FC51330-B02A-4EF1-90E7-3B08AB494B24}" presName="root2" presStyleCnt="0"/>
      <dgm:spPr/>
    </dgm:pt>
    <dgm:pt modelId="{6BE51764-56ED-4F24-8277-26AA2791C94D}" type="pres">
      <dgm:prSet presAssocID="{1FC51330-B02A-4EF1-90E7-3B08AB494B24}" presName="LevelTwoTextNode" presStyleLbl="node2" presStyleIdx="0" presStyleCnt="2" custScaleX="180762" custScaleY="223207">
        <dgm:presLayoutVars>
          <dgm:chPref val="3"/>
        </dgm:presLayoutVars>
      </dgm:prSet>
      <dgm:spPr/>
    </dgm:pt>
    <dgm:pt modelId="{AFDD4B58-C7AB-4D39-B66F-30668E73FF35}" type="pres">
      <dgm:prSet presAssocID="{1FC51330-B02A-4EF1-90E7-3B08AB494B24}" presName="level3hierChild" presStyleCnt="0"/>
      <dgm:spPr/>
    </dgm:pt>
    <dgm:pt modelId="{FE0D2902-324A-4912-AD1D-939EB29A97BD}" type="pres">
      <dgm:prSet presAssocID="{D477A4FA-639A-466C-A4F1-4146C2CD4BAC}" presName="conn2-1" presStyleLbl="parChTrans1D3" presStyleIdx="0" presStyleCnt="7"/>
      <dgm:spPr/>
    </dgm:pt>
    <dgm:pt modelId="{15D472A5-E127-4AF1-A266-3C27FC74FBCE}" type="pres">
      <dgm:prSet presAssocID="{D477A4FA-639A-466C-A4F1-4146C2CD4BAC}" presName="connTx" presStyleLbl="parChTrans1D3" presStyleIdx="0" presStyleCnt="7"/>
      <dgm:spPr/>
    </dgm:pt>
    <dgm:pt modelId="{0A047D56-6384-4D75-8C46-F65E856182AB}" type="pres">
      <dgm:prSet presAssocID="{46A83DB6-46FA-448A-9537-B4343C05B0FF}" presName="root2" presStyleCnt="0"/>
      <dgm:spPr/>
    </dgm:pt>
    <dgm:pt modelId="{B748839E-44DD-4E5C-8E2F-FDEE256B346C}" type="pres">
      <dgm:prSet presAssocID="{46A83DB6-46FA-448A-9537-B4343C05B0FF}" presName="LevelTwoTextNode" presStyleLbl="node3" presStyleIdx="0" presStyleCnt="7" custScaleX="168865">
        <dgm:presLayoutVars>
          <dgm:chPref val="3"/>
        </dgm:presLayoutVars>
      </dgm:prSet>
      <dgm:spPr/>
    </dgm:pt>
    <dgm:pt modelId="{326C935F-DF37-4EB9-80BC-BB9A5894C6D4}" type="pres">
      <dgm:prSet presAssocID="{46A83DB6-46FA-448A-9537-B4343C05B0FF}" presName="level3hierChild" presStyleCnt="0"/>
      <dgm:spPr/>
    </dgm:pt>
    <dgm:pt modelId="{9FE88E23-986C-43CA-BC28-21EF2A378766}" type="pres">
      <dgm:prSet presAssocID="{9DA2FBA9-BE1C-4CD7-9803-B9C94B2EF239}" presName="conn2-1" presStyleLbl="parChTrans1D3" presStyleIdx="1" presStyleCnt="7"/>
      <dgm:spPr/>
    </dgm:pt>
    <dgm:pt modelId="{E619C34C-1A8B-445E-8866-82596B113D2F}" type="pres">
      <dgm:prSet presAssocID="{9DA2FBA9-BE1C-4CD7-9803-B9C94B2EF239}" presName="connTx" presStyleLbl="parChTrans1D3" presStyleIdx="1" presStyleCnt="7"/>
      <dgm:spPr/>
    </dgm:pt>
    <dgm:pt modelId="{3A148C7A-88E3-456D-8E74-4E607ACC7A73}" type="pres">
      <dgm:prSet presAssocID="{D76E3BA0-8463-4D61-BA8C-0D66026B1997}" presName="root2" presStyleCnt="0"/>
      <dgm:spPr/>
    </dgm:pt>
    <dgm:pt modelId="{656D8568-A099-4384-8A12-251D1834B985}" type="pres">
      <dgm:prSet presAssocID="{D76E3BA0-8463-4D61-BA8C-0D66026B1997}" presName="LevelTwoTextNode" presStyleLbl="node3" presStyleIdx="1" presStyleCnt="7" custScaleX="168865">
        <dgm:presLayoutVars>
          <dgm:chPref val="3"/>
        </dgm:presLayoutVars>
      </dgm:prSet>
      <dgm:spPr/>
    </dgm:pt>
    <dgm:pt modelId="{223B27E9-C781-431C-916C-3C69656D74C9}" type="pres">
      <dgm:prSet presAssocID="{D76E3BA0-8463-4D61-BA8C-0D66026B1997}" presName="level3hierChild" presStyleCnt="0"/>
      <dgm:spPr/>
    </dgm:pt>
    <dgm:pt modelId="{F910DF4C-9CBD-43EB-A446-437A0455847F}" type="pres">
      <dgm:prSet presAssocID="{6F7789F5-C9A9-4A30-95B2-7877DD0796B4}" presName="conn2-1" presStyleLbl="parChTrans1D3" presStyleIdx="2" presStyleCnt="7"/>
      <dgm:spPr/>
    </dgm:pt>
    <dgm:pt modelId="{2CEF7041-9627-4FF3-9798-11A7E719018B}" type="pres">
      <dgm:prSet presAssocID="{6F7789F5-C9A9-4A30-95B2-7877DD0796B4}" presName="connTx" presStyleLbl="parChTrans1D3" presStyleIdx="2" presStyleCnt="7"/>
      <dgm:spPr/>
    </dgm:pt>
    <dgm:pt modelId="{4A1064AB-33DE-4F08-9973-FEFE01ABB85A}" type="pres">
      <dgm:prSet presAssocID="{D0299B48-CFEE-4349-B0CE-10C470AC0C1A}" presName="root2" presStyleCnt="0"/>
      <dgm:spPr/>
    </dgm:pt>
    <dgm:pt modelId="{7E2B113C-529D-4C9D-A734-5993F6B81FF0}" type="pres">
      <dgm:prSet presAssocID="{D0299B48-CFEE-4349-B0CE-10C470AC0C1A}" presName="LevelTwoTextNode" presStyleLbl="node3" presStyleIdx="2" presStyleCnt="7" custScaleX="170337">
        <dgm:presLayoutVars>
          <dgm:chPref val="3"/>
        </dgm:presLayoutVars>
      </dgm:prSet>
      <dgm:spPr/>
    </dgm:pt>
    <dgm:pt modelId="{B3AA46D5-239A-4D5E-A63F-9D7C1BC56706}" type="pres">
      <dgm:prSet presAssocID="{D0299B48-CFEE-4349-B0CE-10C470AC0C1A}" presName="level3hierChild" presStyleCnt="0"/>
      <dgm:spPr/>
    </dgm:pt>
    <dgm:pt modelId="{B6513814-A826-4DCA-B01D-C851AA85B5A3}" type="pres">
      <dgm:prSet presAssocID="{E9B0F538-9072-4298-BCDB-E2E95AA79A65}" presName="conn2-1" presStyleLbl="parChTrans1D3" presStyleIdx="3" presStyleCnt="7"/>
      <dgm:spPr/>
    </dgm:pt>
    <dgm:pt modelId="{61D4CD80-5606-480D-807F-A424FD3B60B3}" type="pres">
      <dgm:prSet presAssocID="{E9B0F538-9072-4298-BCDB-E2E95AA79A65}" presName="connTx" presStyleLbl="parChTrans1D3" presStyleIdx="3" presStyleCnt="7"/>
      <dgm:spPr/>
    </dgm:pt>
    <dgm:pt modelId="{085D0EA9-DBE7-4FEF-9D0E-E1F71BFA693F}" type="pres">
      <dgm:prSet presAssocID="{AF8963D0-BA05-433F-8ACF-A97F6FE67414}" presName="root2" presStyleCnt="0"/>
      <dgm:spPr/>
    </dgm:pt>
    <dgm:pt modelId="{678C59CF-650F-4982-B741-F5F30247275B}" type="pres">
      <dgm:prSet presAssocID="{AF8963D0-BA05-433F-8ACF-A97F6FE67414}" presName="LevelTwoTextNode" presStyleLbl="node3" presStyleIdx="3" presStyleCnt="7" custScaleX="170337">
        <dgm:presLayoutVars>
          <dgm:chPref val="3"/>
        </dgm:presLayoutVars>
      </dgm:prSet>
      <dgm:spPr/>
    </dgm:pt>
    <dgm:pt modelId="{FD92C7DA-339E-4948-9C3B-FCBA4268311F}" type="pres">
      <dgm:prSet presAssocID="{AF8963D0-BA05-433F-8ACF-A97F6FE67414}" presName="level3hierChild" presStyleCnt="0"/>
      <dgm:spPr/>
    </dgm:pt>
    <dgm:pt modelId="{24E7F7F4-0544-40DB-B831-2570CB9C973C}" type="pres">
      <dgm:prSet presAssocID="{5416C4CB-C023-4045-98D3-3BBBC7A95D4D}" presName="conn2-1" presStyleLbl="parChTrans1D2" presStyleIdx="1" presStyleCnt="2"/>
      <dgm:spPr/>
    </dgm:pt>
    <dgm:pt modelId="{74898109-18A8-4050-B43C-2C588915F6F4}" type="pres">
      <dgm:prSet presAssocID="{5416C4CB-C023-4045-98D3-3BBBC7A95D4D}" presName="connTx" presStyleLbl="parChTrans1D2" presStyleIdx="1" presStyleCnt="2"/>
      <dgm:spPr/>
    </dgm:pt>
    <dgm:pt modelId="{1F172DED-625E-44BF-B413-142C85511498}" type="pres">
      <dgm:prSet presAssocID="{E428A2F5-0648-4791-A3E9-015E2169E14C}" presName="root2" presStyleCnt="0"/>
      <dgm:spPr/>
    </dgm:pt>
    <dgm:pt modelId="{4D7E07A2-FD6D-4F07-83A0-1F1E876A55C6}" type="pres">
      <dgm:prSet presAssocID="{E428A2F5-0648-4791-A3E9-015E2169E14C}" presName="LevelTwoTextNode" presStyleLbl="node2" presStyleIdx="1" presStyleCnt="2" custScaleX="241645" custScaleY="209440" custLinFactNeighborX="-15060" custLinFactNeighborY="-5577">
        <dgm:presLayoutVars>
          <dgm:chPref val="3"/>
        </dgm:presLayoutVars>
      </dgm:prSet>
      <dgm:spPr/>
    </dgm:pt>
    <dgm:pt modelId="{6CEB1A31-531E-4B8E-9E6F-0046C87B6E74}" type="pres">
      <dgm:prSet presAssocID="{E428A2F5-0648-4791-A3E9-015E2169E14C}" presName="level3hierChild" presStyleCnt="0"/>
      <dgm:spPr/>
    </dgm:pt>
    <dgm:pt modelId="{70F7C6F0-5C36-4905-9AA5-D3DB95613C21}" type="pres">
      <dgm:prSet presAssocID="{98AC4C0C-4447-4520-8994-B859D5385860}" presName="conn2-1" presStyleLbl="parChTrans1D3" presStyleIdx="4" presStyleCnt="7"/>
      <dgm:spPr/>
    </dgm:pt>
    <dgm:pt modelId="{04E4CC8F-C4BC-440F-840C-E830B07E9BCD}" type="pres">
      <dgm:prSet presAssocID="{98AC4C0C-4447-4520-8994-B859D5385860}" presName="connTx" presStyleLbl="parChTrans1D3" presStyleIdx="4" presStyleCnt="7"/>
      <dgm:spPr/>
    </dgm:pt>
    <dgm:pt modelId="{7352CF29-C837-4BA5-A5C6-35AF91E2EA33}" type="pres">
      <dgm:prSet presAssocID="{55DAA39F-071B-40C5-9119-999EC2BA8551}" presName="root2" presStyleCnt="0"/>
      <dgm:spPr/>
    </dgm:pt>
    <dgm:pt modelId="{8082C8AA-C4BC-4D8A-95B9-8E05EE44FAF7}" type="pres">
      <dgm:prSet presAssocID="{55DAA39F-071B-40C5-9119-999EC2BA8551}" presName="LevelTwoTextNode" presStyleLbl="node3" presStyleIdx="4" presStyleCnt="7" custScaleX="190539" custLinFactNeighborX="-22021" custLinFactNeighborY="13394">
        <dgm:presLayoutVars>
          <dgm:chPref val="3"/>
        </dgm:presLayoutVars>
      </dgm:prSet>
      <dgm:spPr/>
    </dgm:pt>
    <dgm:pt modelId="{F068C56F-A635-440A-9326-13E1EF29DE45}" type="pres">
      <dgm:prSet presAssocID="{55DAA39F-071B-40C5-9119-999EC2BA8551}" presName="level3hierChild" presStyleCnt="0"/>
      <dgm:spPr/>
    </dgm:pt>
    <dgm:pt modelId="{325D7FCE-0232-453E-B6ED-87F47C12E92A}" type="pres">
      <dgm:prSet presAssocID="{63494F67-B89C-4CB4-8D9D-A21E3887A78E}" presName="conn2-1" presStyleLbl="parChTrans1D3" presStyleIdx="5" presStyleCnt="7"/>
      <dgm:spPr/>
    </dgm:pt>
    <dgm:pt modelId="{F65574A9-0D18-417B-8B14-75223003BE43}" type="pres">
      <dgm:prSet presAssocID="{63494F67-B89C-4CB4-8D9D-A21E3887A78E}" presName="connTx" presStyleLbl="parChTrans1D3" presStyleIdx="5" presStyleCnt="7"/>
      <dgm:spPr/>
    </dgm:pt>
    <dgm:pt modelId="{133F16D7-DCAF-44E2-9543-29499D6D6F72}" type="pres">
      <dgm:prSet presAssocID="{A8AF2BDF-DE9E-4F78-B293-633F05C81BED}" presName="root2" presStyleCnt="0"/>
      <dgm:spPr/>
    </dgm:pt>
    <dgm:pt modelId="{90B15052-7E55-47FA-A93A-BDDED38FEC37}" type="pres">
      <dgm:prSet presAssocID="{A8AF2BDF-DE9E-4F78-B293-633F05C81BED}" presName="LevelTwoTextNode" presStyleLbl="node3" presStyleIdx="5" presStyleCnt="7" custScaleX="194793" custScaleY="110838" custLinFactNeighborX="-22021" custLinFactNeighborY="18023">
        <dgm:presLayoutVars>
          <dgm:chPref val="3"/>
        </dgm:presLayoutVars>
      </dgm:prSet>
      <dgm:spPr/>
    </dgm:pt>
    <dgm:pt modelId="{A6F4883E-3BA2-48E1-8D29-C46A6196E6D1}" type="pres">
      <dgm:prSet presAssocID="{A8AF2BDF-DE9E-4F78-B293-633F05C81BED}" presName="level3hierChild" presStyleCnt="0"/>
      <dgm:spPr/>
    </dgm:pt>
    <dgm:pt modelId="{32F9E42D-CF16-4970-8684-D5401A905A5E}" type="pres">
      <dgm:prSet presAssocID="{C29BAAA1-0121-4928-8EC7-8AB31E29C706}" presName="conn2-1" presStyleLbl="parChTrans1D3" presStyleIdx="6" presStyleCnt="7"/>
      <dgm:spPr/>
    </dgm:pt>
    <dgm:pt modelId="{0B66614F-50C9-4B7A-9538-B9C779566FAA}" type="pres">
      <dgm:prSet presAssocID="{C29BAAA1-0121-4928-8EC7-8AB31E29C706}" presName="connTx" presStyleLbl="parChTrans1D3" presStyleIdx="6" presStyleCnt="7"/>
      <dgm:spPr/>
    </dgm:pt>
    <dgm:pt modelId="{047663CF-C9E1-4BDE-BEE6-424FEB320196}" type="pres">
      <dgm:prSet presAssocID="{5C52CA4A-FECC-4BAB-96E5-E75953CB5A74}" presName="root2" presStyleCnt="0"/>
      <dgm:spPr/>
    </dgm:pt>
    <dgm:pt modelId="{ADFA89F2-FE90-4ACA-8F4C-E04E4698A657}" type="pres">
      <dgm:prSet presAssocID="{5C52CA4A-FECC-4BAB-96E5-E75953CB5A74}" presName="LevelTwoTextNode" presStyleLbl="node3" presStyleIdx="6" presStyleCnt="7" custScaleX="190016" custScaleY="112975" custLinFactNeighborX="-22021" custLinFactNeighborY="31249">
        <dgm:presLayoutVars>
          <dgm:chPref val="3"/>
        </dgm:presLayoutVars>
      </dgm:prSet>
      <dgm:spPr/>
    </dgm:pt>
    <dgm:pt modelId="{4560701F-14C2-4018-8245-0BC4BA212CC5}" type="pres">
      <dgm:prSet presAssocID="{5C52CA4A-FECC-4BAB-96E5-E75953CB5A74}" presName="level3hierChild" presStyleCnt="0"/>
      <dgm:spPr/>
    </dgm:pt>
    <dgm:pt modelId="{94ED6AE8-388F-4BB1-9100-3BE5D4E5F200}" type="pres">
      <dgm:prSet presAssocID="{442E8434-7E5C-4F2E-8B10-AB1A69E6C12A}" presName="root1" presStyleCnt="0"/>
      <dgm:spPr/>
    </dgm:pt>
    <dgm:pt modelId="{B79FF513-A81D-4B50-888A-5B53B0AE7D95}" type="pres">
      <dgm:prSet presAssocID="{442E8434-7E5C-4F2E-8B10-AB1A69E6C12A}" presName="LevelOneTextNode" presStyleLbl="node0" presStyleIdx="1" presStyleCnt="11" custScaleX="152259">
        <dgm:presLayoutVars>
          <dgm:chPref val="3"/>
        </dgm:presLayoutVars>
      </dgm:prSet>
      <dgm:spPr/>
    </dgm:pt>
    <dgm:pt modelId="{3D8DF6A5-37E5-4BF8-BA98-9475C888B0B4}" type="pres">
      <dgm:prSet presAssocID="{442E8434-7E5C-4F2E-8B10-AB1A69E6C12A}" presName="level2hierChild" presStyleCnt="0"/>
      <dgm:spPr/>
    </dgm:pt>
    <dgm:pt modelId="{AE93DD60-4A87-4EC2-85CC-A772C6621E63}" type="pres">
      <dgm:prSet presAssocID="{C4AE4D07-EB4C-45B2-936B-4966EC4D8C84}" presName="root1" presStyleCnt="0"/>
      <dgm:spPr/>
    </dgm:pt>
    <dgm:pt modelId="{6780406F-86BF-49E5-8166-9E706B2231E6}" type="pres">
      <dgm:prSet presAssocID="{C4AE4D07-EB4C-45B2-936B-4966EC4D8C84}" presName="LevelOneTextNode" presStyleLbl="node0" presStyleIdx="2" presStyleCnt="11" custScaleX="86083" custScaleY="98490" custLinFactX="100000" custLinFactY="-119903" custLinFactNeighborX="129634" custLinFactNeighborY="-200000">
        <dgm:presLayoutVars>
          <dgm:chPref val="3"/>
        </dgm:presLayoutVars>
      </dgm:prSet>
      <dgm:spPr/>
    </dgm:pt>
    <dgm:pt modelId="{3754A269-70F5-43C1-B6A1-0BF4FC5A8D39}" type="pres">
      <dgm:prSet presAssocID="{C4AE4D07-EB4C-45B2-936B-4966EC4D8C84}" presName="level2hierChild" presStyleCnt="0"/>
      <dgm:spPr/>
    </dgm:pt>
    <dgm:pt modelId="{7D005026-37D9-48D1-A3B0-037A32CF92DA}" type="pres">
      <dgm:prSet presAssocID="{88C034FD-546F-4DA8-9F86-30433E585D2D}" presName="root1" presStyleCnt="0"/>
      <dgm:spPr/>
    </dgm:pt>
    <dgm:pt modelId="{57611849-0D99-4F43-9B08-E2597B56AC73}" type="pres">
      <dgm:prSet presAssocID="{88C034FD-546F-4DA8-9F86-30433E585D2D}" presName="LevelOneTextNode" presStyleLbl="node0" presStyleIdx="3" presStyleCnt="11" custLinFactX="100000" custLinFactNeighborX="127718" custLinFactNeighborY="-11864">
        <dgm:presLayoutVars>
          <dgm:chPref val="3"/>
        </dgm:presLayoutVars>
      </dgm:prSet>
      <dgm:spPr/>
    </dgm:pt>
    <dgm:pt modelId="{E4C25EA7-F1FC-4608-B206-21C1987DE2C9}" type="pres">
      <dgm:prSet presAssocID="{88C034FD-546F-4DA8-9F86-30433E585D2D}" presName="level2hierChild" presStyleCnt="0"/>
      <dgm:spPr/>
    </dgm:pt>
    <dgm:pt modelId="{54868C38-2018-4B98-8BFB-04C2D9029273}" type="pres">
      <dgm:prSet presAssocID="{9E320AA8-6664-4F72-B682-703A847C0DFD}" presName="root1" presStyleCnt="0"/>
      <dgm:spPr/>
    </dgm:pt>
    <dgm:pt modelId="{396F20D9-874A-4B06-8504-F39334613CF8}" type="pres">
      <dgm:prSet presAssocID="{9E320AA8-6664-4F72-B682-703A847C0DFD}" presName="LevelOneTextNode" presStyleLbl="node0" presStyleIdx="4" presStyleCnt="11" custLinFactX="274128" custLinFactY="-400000" custLinFactNeighborX="300000" custLinFactNeighborY="-429852">
        <dgm:presLayoutVars>
          <dgm:chPref val="3"/>
        </dgm:presLayoutVars>
      </dgm:prSet>
      <dgm:spPr/>
    </dgm:pt>
    <dgm:pt modelId="{345DB023-15F6-4DB4-A44B-B326AB4E9722}" type="pres">
      <dgm:prSet presAssocID="{9E320AA8-6664-4F72-B682-703A847C0DFD}" presName="level2hierChild" presStyleCnt="0"/>
      <dgm:spPr/>
    </dgm:pt>
    <dgm:pt modelId="{0B0A8EAF-55A7-4148-A663-5E4D0B6812E7}" type="pres">
      <dgm:prSet presAssocID="{C4062C19-ED72-4869-A768-FF5AF9C6668F}" presName="root1" presStyleCnt="0"/>
      <dgm:spPr/>
    </dgm:pt>
    <dgm:pt modelId="{40B5E9E2-537B-411D-88CF-0E61D84491A2}" type="pres">
      <dgm:prSet presAssocID="{C4062C19-ED72-4869-A768-FF5AF9C6668F}" presName="LevelOneTextNode" presStyleLbl="node0" presStyleIdx="5" presStyleCnt="11" custLinFactX="282192" custLinFactY="-400000" custLinFactNeighborX="300000" custLinFactNeighborY="-425406">
        <dgm:presLayoutVars>
          <dgm:chPref val="3"/>
        </dgm:presLayoutVars>
      </dgm:prSet>
      <dgm:spPr/>
    </dgm:pt>
    <dgm:pt modelId="{BB162101-C50A-49BB-B8FD-647EA1881EAA}" type="pres">
      <dgm:prSet presAssocID="{C4062C19-ED72-4869-A768-FF5AF9C6668F}" presName="level2hierChild" presStyleCnt="0"/>
      <dgm:spPr/>
    </dgm:pt>
    <dgm:pt modelId="{9A74C265-4E42-4847-A4A4-318C44D78345}" type="pres">
      <dgm:prSet presAssocID="{6A2BE90E-E6BD-400A-A218-768D6C8FACB6}" presName="root1" presStyleCnt="0"/>
      <dgm:spPr/>
    </dgm:pt>
    <dgm:pt modelId="{11A61CB8-D441-4F7D-9E23-25C643032726}" type="pres">
      <dgm:prSet presAssocID="{6A2BE90E-E6BD-400A-A218-768D6C8FACB6}" presName="LevelOneTextNode" presStyleLbl="node0" presStyleIdx="6" presStyleCnt="11" custLinFactX="284820" custLinFactY="-400000" custLinFactNeighborX="300000" custLinFactNeighborY="-427931">
        <dgm:presLayoutVars>
          <dgm:chPref val="3"/>
        </dgm:presLayoutVars>
      </dgm:prSet>
      <dgm:spPr/>
    </dgm:pt>
    <dgm:pt modelId="{34D3CA4D-DE7A-4FCA-8C09-494EE768D858}" type="pres">
      <dgm:prSet presAssocID="{6A2BE90E-E6BD-400A-A218-768D6C8FACB6}" presName="level2hierChild" presStyleCnt="0"/>
      <dgm:spPr/>
    </dgm:pt>
    <dgm:pt modelId="{54CB358C-BB60-40B5-8B56-FBB026C3D33E}" type="pres">
      <dgm:prSet presAssocID="{9109BE55-FE57-46DC-9AFF-5CDE25EAE54E}" presName="root1" presStyleCnt="0"/>
      <dgm:spPr/>
    </dgm:pt>
    <dgm:pt modelId="{6DA50A31-099B-49BF-BC23-618703FD2125}" type="pres">
      <dgm:prSet presAssocID="{9109BE55-FE57-46DC-9AFF-5CDE25EAE54E}" presName="LevelOneTextNode" presStyleLbl="node0" presStyleIdx="7" presStyleCnt="11" custLinFactX="283012" custLinFactY="-400000" custLinFactNeighborX="300000" custLinFactNeighborY="-419599">
        <dgm:presLayoutVars>
          <dgm:chPref val="3"/>
        </dgm:presLayoutVars>
      </dgm:prSet>
      <dgm:spPr/>
    </dgm:pt>
    <dgm:pt modelId="{D52B57F4-8970-4A00-9C83-CC6BAD81197B}" type="pres">
      <dgm:prSet presAssocID="{9109BE55-FE57-46DC-9AFF-5CDE25EAE54E}" presName="level2hierChild" presStyleCnt="0"/>
      <dgm:spPr/>
    </dgm:pt>
    <dgm:pt modelId="{011869B6-2932-415B-BD3C-4462BC715DF0}" type="pres">
      <dgm:prSet presAssocID="{8A30F832-BA7B-46E3-9241-93F155E08185}" presName="root1" presStyleCnt="0"/>
      <dgm:spPr/>
    </dgm:pt>
    <dgm:pt modelId="{21804E56-1FFB-4430-8790-9722A74CDAD7}" type="pres">
      <dgm:prSet presAssocID="{8A30F832-BA7B-46E3-9241-93F155E08185}" presName="LevelOneTextNode" presStyleLbl="node0" presStyleIdx="8" presStyleCnt="11" custLinFactX="300000" custLinFactY="-400000" custLinFactNeighborX="338458" custLinFactNeighborY="-422292">
        <dgm:presLayoutVars>
          <dgm:chPref val="3"/>
        </dgm:presLayoutVars>
      </dgm:prSet>
      <dgm:spPr/>
    </dgm:pt>
    <dgm:pt modelId="{96692BEF-B1DD-4A27-B824-36FEF52C0D42}" type="pres">
      <dgm:prSet presAssocID="{8A30F832-BA7B-46E3-9241-93F155E08185}" presName="level2hierChild" presStyleCnt="0"/>
      <dgm:spPr/>
    </dgm:pt>
    <dgm:pt modelId="{828D4B23-DC0C-4DBF-B624-AAB2E4E46699}" type="pres">
      <dgm:prSet presAssocID="{D14531C5-75E1-497F-8E67-C8B36413BF73}" presName="root1" presStyleCnt="0"/>
      <dgm:spPr/>
    </dgm:pt>
    <dgm:pt modelId="{DEB62B41-537B-44AD-B848-C5C3D6582874}" type="pres">
      <dgm:prSet presAssocID="{D14531C5-75E1-497F-8E67-C8B36413BF73}" presName="LevelOneTextNode" presStyleLbl="node0" presStyleIdx="9" presStyleCnt="11" custLinFactX="300000" custLinFactY="-400000" custLinFactNeighborX="353275" custLinFactNeighborY="-412012">
        <dgm:presLayoutVars>
          <dgm:chPref val="3"/>
        </dgm:presLayoutVars>
      </dgm:prSet>
      <dgm:spPr/>
    </dgm:pt>
    <dgm:pt modelId="{932C2251-69D7-4987-BB57-907D60BF4927}" type="pres">
      <dgm:prSet presAssocID="{D14531C5-75E1-497F-8E67-C8B36413BF73}" presName="level2hierChild" presStyleCnt="0"/>
      <dgm:spPr/>
    </dgm:pt>
    <dgm:pt modelId="{857AE037-B27A-470A-8F30-0F0DBB4CFAB6}" type="pres">
      <dgm:prSet presAssocID="{F3F448AC-92F1-4190-9AC6-094AD91C9C28}" presName="root1" presStyleCnt="0"/>
      <dgm:spPr/>
    </dgm:pt>
    <dgm:pt modelId="{BD2D386A-F190-4700-A01F-E9033BF7779F}" type="pres">
      <dgm:prSet presAssocID="{F3F448AC-92F1-4190-9AC6-094AD91C9C28}" presName="LevelOneTextNode" presStyleLbl="node0" presStyleIdx="10" presStyleCnt="11" custLinFactX="300000" custLinFactY="-382503" custLinFactNeighborX="344826" custLinFactNeighborY="-400000">
        <dgm:presLayoutVars>
          <dgm:chPref val="3"/>
        </dgm:presLayoutVars>
      </dgm:prSet>
      <dgm:spPr/>
    </dgm:pt>
    <dgm:pt modelId="{08394AA9-7305-4E8C-8EBB-6EDC9F5FEA64}" type="pres">
      <dgm:prSet presAssocID="{F3F448AC-92F1-4190-9AC6-094AD91C9C28}" presName="level2hierChild" presStyleCnt="0"/>
      <dgm:spPr/>
    </dgm:pt>
  </dgm:ptLst>
  <dgm:cxnLst>
    <dgm:cxn modelId="{52DD1104-8D52-48EB-A4CE-28B67EFBB080}" srcId="{4FA522BE-7BA8-4979-BD77-073F2EABDEDA}" destId="{1FC51330-B02A-4EF1-90E7-3B08AB494B24}" srcOrd="0" destOrd="0" parTransId="{10F7AABA-D798-46A2-9AD2-D3FF1B909102}" sibTransId="{C668F37F-7E12-466C-8825-978A2FC142EF}"/>
    <dgm:cxn modelId="{D8853406-2A98-4D26-AF85-03B9F7E0DB38}" type="presOf" srcId="{D0299B48-CFEE-4349-B0CE-10C470AC0C1A}" destId="{7E2B113C-529D-4C9D-A734-5993F6B81FF0}" srcOrd="0" destOrd="0" presId="urn:microsoft.com/office/officeart/2005/8/layout/hierarchy2"/>
    <dgm:cxn modelId="{35D65C08-4C6D-462E-8F63-1D5DEFD19F4D}" type="presOf" srcId="{5416C4CB-C023-4045-98D3-3BBBC7A95D4D}" destId="{74898109-18A8-4050-B43C-2C588915F6F4}" srcOrd="1" destOrd="0" presId="urn:microsoft.com/office/officeart/2005/8/layout/hierarchy2"/>
    <dgm:cxn modelId="{B4670B0A-AF82-44D4-A5DB-59684D79AEAE}" type="presOf" srcId="{F3F448AC-92F1-4190-9AC6-094AD91C9C28}" destId="{BD2D386A-F190-4700-A01F-E9033BF7779F}" srcOrd="0" destOrd="0" presId="urn:microsoft.com/office/officeart/2005/8/layout/hierarchy2"/>
    <dgm:cxn modelId="{404B2A0E-9305-44B9-AC4E-CBCB16F2F060}" srcId="{F4BD0ECB-87D7-4C9E-98FD-F649BBC713A9}" destId="{88C034FD-546F-4DA8-9F86-30433E585D2D}" srcOrd="3" destOrd="0" parTransId="{78EC7348-0B86-4C9C-9ED9-C539672AED87}" sibTransId="{B8901AC1-4988-4FF8-A774-CA3F3B9F526F}"/>
    <dgm:cxn modelId="{34A26912-C072-4A6E-B67B-CDC7CFE4D111}" type="presOf" srcId="{6F7789F5-C9A9-4A30-95B2-7877DD0796B4}" destId="{F910DF4C-9CBD-43EB-A446-437A0455847F}" srcOrd="0" destOrd="0" presId="urn:microsoft.com/office/officeart/2005/8/layout/hierarchy2"/>
    <dgm:cxn modelId="{90822313-062A-42D8-BCFB-853B7BAAF219}" type="presOf" srcId="{9DA2FBA9-BE1C-4CD7-9803-B9C94B2EF239}" destId="{E619C34C-1A8B-445E-8866-82596B113D2F}" srcOrd="1" destOrd="0" presId="urn:microsoft.com/office/officeart/2005/8/layout/hierarchy2"/>
    <dgm:cxn modelId="{898BB214-8D41-4487-9FF0-FA19500C837B}" type="presOf" srcId="{98AC4C0C-4447-4520-8994-B859D5385860}" destId="{70F7C6F0-5C36-4905-9AA5-D3DB95613C21}" srcOrd="0" destOrd="0" presId="urn:microsoft.com/office/officeart/2005/8/layout/hierarchy2"/>
    <dgm:cxn modelId="{3641E715-112E-4BC0-A51B-769E94AF5A68}" srcId="{E428A2F5-0648-4791-A3E9-015E2169E14C}" destId="{5C52CA4A-FECC-4BAB-96E5-E75953CB5A74}" srcOrd="2" destOrd="0" parTransId="{C29BAAA1-0121-4928-8EC7-8AB31E29C706}" sibTransId="{75A230DF-FD49-4C8D-B0D2-FF6786612245}"/>
    <dgm:cxn modelId="{0C102C1D-1EBD-4101-B036-2CA176B925F1}" type="presOf" srcId="{9E320AA8-6664-4F72-B682-703A847C0DFD}" destId="{396F20D9-874A-4B06-8504-F39334613CF8}" srcOrd="0" destOrd="0" presId="urn:microsoft.com/office/officeart/2005/8/layout/hierarchy2"/>
    <dgm:cxn modelId="{CCC7041E-6426-4C16-A59C-9A9995C2DE36}" type="presOf" srcId="{E9B0F538-9072-4298-BCDB-E2E95AA79A65}" destId="{61D4CD80-5606-480D-807F-A424FD3B60B3}" srcOrd="1" destOrd="0" presId="urn:microsoft.com/office/officeart/2005/8/layout/hierarchy2"/>
    <dgm:cxn modelId="{290BBE2B-B023-4E84-A008-2D8DF678A0F9}" type="presOf" srcId="{C29BAAA1-0121-4928-8EC7-8AB31E29C706}" destId="{32F9E42D-CF16-4970-8684-D5401A905A5E}" srcOrd="0" destOrd="0" presId="urn:microsoft.com/office/officeart/2005/8/layout/hierarchy2"/>
    <dgm:cxn modelId="{8DEE7C2C-4B9C-4D29-8C8D-5B03F16EF258}" type="presOf" srcId="{D76E3BA0-8463-4D61-BA8C-0D66026B1997}" destId="{656D8568-A099-4384-8A12-251D1834B985}" srcOrd="0" destOrd="0" presId="urn:microsoft.com/office/officeart/2005/8/layout/hierarchy2"/>
    <dgm:cxn modelId="{250A3E34-EA6F-4081-88CB-79DFF0C0B3DF}" type="presOf" srcId="{C4AE4D07-EB4C-45B2-936B-4966EC4D8C84}" destId="{6780406F-86BF-49E5-8166-9E706B2231E6}" srcOrd="0" destOrd="0" presId="urn:microsoft.com/office/officeart/2005/8/layout/hierarchy2"/>
    <dgm:cxn modelId="{43C78A3D-C146-4CE3-8215-2BC139F084B7}" type="presOf" srcId="{46A83DB6-46FA-448A-9537-B4343C05B0FF}" destId="{B748839E-44DD-4E5C-8E2F-FDEE256B346C}" srcOrd="0" destOrd="0" presId="urn:microsoft.com/office/officeart/2005/8/layout/hierarchy2"/>
    <dgm:cxn modelId="{DDD6993F-9F64-4DDB-935E-55EE93B638B0}" srcId="{F4BD0ECB-87D7-4C9E-98FD-F649BBC713A9}" destId="{442E8434-7E5C-4F2E-8B10-AB1A69E6C12A}" srcOrd="1" destOrd="0" parTransId="{AB560F80-63CC-4DAE-91DB-5A8792776137}" sibTransId="{FB37C214-DA1A-44E4-B676-99B40E5CD53E}"/>
    <dgm:cxn modelId="{85CE825B-EDAA-4E86-87C7-7E019B72B05C}" type="presOf" srcId="{55DAA39F-071B-40C5-9119-999EC2BA8551}" destId="{8082C8AA-C4BC-4D8A-95B9-8E05EE44FAF7}" srcOrd="0" destOrd="0" presId="urn:microsoft.com/office/officeart/2005/8/layout/hierarchy2"/>
    <dgm:cxn modelId="{8C88075C-5E8B-4558-B07D-6E96349D9EFC}" srcId="{4FA522BE-7BA8-4979-BD77-073F2EABDEDA}" destId="{E428A2F5-0648-4791-A3E9-015E2169E14C}" srcOrd="1" destOrd="0" parTransId="{5416C4CB-C023-4045-98D3-3BBBC7A95D4D}" sibTransId="{FF40EDC9-D6A0-4DBE-982A-D416A7C89294}"/>
    <dgm:cxn modelId="{AA36285C-00F9-4585-AB33-4EAC549F7CD9}" type="presOf" srcId="{C29BAAA1-0121-4928-8EC7-8AB31E29C706}" destId="{0B66614F-50C9-4B7A-9538-B9C779566FAA}" srcOrd="1" destOrd="0" presId="urn:microsoft.com/office/officeart/2005/8/layout/hierarchy2"/>
    <dgm:cxn modelId="{6187E05F-0FE9-4870-AF1C-C116808393BD}" srcId="{F4BD0ECB-87D7-4C9E-98FD-F649BBC713A9}" destId="{C4AE4D07-EB4C-45B2-936B-4966EC4D8C84}" srcOrd="2" destOrd="0" parTransId="{34D7A07C-8C32-4D77-B298-C9E771742390}" sibTransId="{DC6B05E8-4B8B-4554-BE7A-A9279B00EE1E}"/>
    <dgm:cxn modelId="{B4769B61-25EE-4F2F-9D1E-BCA1B1E03294}" type="presOf" srcId="{6A2BE90E-E6BD-400A-A218-768D6C8FACB6}" destId="{11A61CB8-D441-4F7D-9E23-25C643032726}" srcOrd="0" destOrd="0" presId="urn:microsoft.com/office/officeart/2005/8/layout/hierarchy2"/>
    <dgm:cxn modelId="{D9054462-757A-4FDA-B862-A73AA19F9936}" type="presOf" srcId="{A8AF2BDF-DE9E-4F78-B293-633F05C81BED}" destId="{90B15052-7E55-47FA-A93A-BDDED38FEC37}" srcOrd="0" destOrd="0" presId="urn:microsoft.com/office/officeart/2005/8/layout/hierarchy2"/>
    <dgm:cxn modelId="{AC7BBD43-B79B-4439-B9F4-12A6CEAB1DCC}" srcId="{1FC51330-B02A-4EF1-90E7-3B08AB494B24}" destId="{D0299B48-CFEE-4349-B0CE-10C470AC0C1A}" srcOrd="2" destOrd="0" parTransId="{6F7789F5-C9A9-4A30-95B2-7877DD0796B4}" sibTransId="{A8F51EA7-0013-4462-BA84-7F5CA162D23B}"/>
    <dgm:cxn modelId="{C063AC66-8AA4-4264-88E4-22923730F449}" type="presOf" srcId="{D14531C5-75E1-497F-8E67-C8B36413BF73}" destId="{DEB62B41-537B-44AD-B848-C5C3D6582874}" srcOrd="0" destOrd="0" presId="urn:microsoft.com/office/officeart/2005/8/layout/hierarchy2"/>
    <dgm:cxn modelId="{5F65E566-7F94-41BD-BC6D-41DF1FC0BC48}" srcId="{E428A2F5-0648-4791-A3E9-015E2169E14C}" destId="{55DAA39F-071B-40C5-9119-999EC2BA8551}" srcOrd="0" destOrd="0" parTransId="{98AC4C0C-4447-4520-8994-B859D5385860}" sibTransId="{5CF5281A-7277-4639-A028-25C32ADCC523}"/>
    <dgm:cxn modelId="{A5543047-7190-4371-9F28-6DC901E6B80E}" srcId="{E428A2F5-0648-4791-A3E9-015E2169E14C}" destId="{A8AF2BDF-DE9E-4F78-B293-633F05C81BED}" srcOrd="1" destOrd="0" parTransId="{63494F67-B89C-4CB4-8D9D-A21E3887A78E}" sibTransId="{DC5BB7EC-9553-43B9-9100-0FC3F9829287}"/>
    <dgm:cxn modelId="{53A5194E-5B46-483E-83F6-8B7D98BD9BE0}" type="presOf" srcId="{E9B0F538-9072-4298-BCDB-E2E95AA79A65}" destId="{B6513814-A826-4DCA-B01D-C851AA85B5A3}" srcOrd="0" destOrd="0" presId="urn:microsoft.com/office/officeart/2005/8/layout/hierarchy2"/>
    <dgm:cxn modelId="{7465CB54-6583-4B7E-9D0F-4891FA1953A0}" type="presOf" srcId="{63494F67-B89C-4CB4-8D9D-A21E3887A78E}" destId="{325D7FCE-0232-453E-B6ED-87F47C12E92A}" srcOrd="0" destOrd="0" presId="urn:microsoft.com/office/officeart/2005/8/layout/hierarchy2"/>
    <dgm:cxn modelId="{B8623357-9915-4A2A-8C71-31D85E310627}" srcId="{F4BD0ECB-87D7-4C9E-98FD-F649BBC713A9}" destId="{C4062C19-ED72-4869-A768-FF5AF9C6668F}" srcOrd="5" destOrd="0" parTransId="{4DD06E22-527C-4D23-8073-328100F91B03}" sibTransId="{105A1337-BCBA-43C2-B450-BA9F6E24A19A}"/>
    <dgm:cxn modelId="{31FD8277-89D2-46DF-92D5-D555564E7251}" type="presOf" srcId="{88C034FD-546F-4DA8-9F86-30433E585D2D}" destId="{57611849-0D99-4F43-9B08-E2597B56AC73}" srcOrd="0" destOrd="0" presId="urn:microsoft.com/office/officeart/2005/8/layout/hierarchy2"/>
    <dgm:cxn modelId="{4D3F9E7B-15B7-4742-8149-0DAACBFFB9CB}" srcId="{1FC51330-B02A-4EF1-90E7-3B08AB494B24}" destId="{D76E3BA0-8463-4D61-BA8C-0D66026B1997}" srcOrd="1" destOrd="0" parTransId="{9DA2FBA9-BE1C-4CD7-9803-B9C94B2EF239}" sibTransId="{41E72D79-5B63-4530-BF39-86CD120DE8B5}"/>
    <dgm:cxn modelId="{359AAF7B-7CAF-41F8-917A-24CAAC380CD8}" type="presOf" srcId="{442E8434-7E5C-4F2E-8B10-AB1A69E6C12A}" destId="{B79FF513-A81D-4B50-888A-5B53B0AE7D95}" srcOrd="0" destOrd="0" presId="urn:microsoft.com/office/officeart/2005/8/layout/hierarchy2"/>
    <dgm:cxn modelId="{D845B182-F3F0-4CC5-9E3A-FACFC809DE15}" type="presOf" srcId="{63494F67-B89C-4CB4-8D9D-A21E3887A78E}" destId="{F65574A9-0D18-417B-8B14-75223003BE43}" srcOrd="1" destOrd="0" presId="urn:microsoft.com/office/officeart/2005/8/layout/hierarchy2"/>
    <dgm:cxn modelId="{96ECDE88-89F6-45B0-9A34-2B8740C89CF2}" type="presOf" srcId="{D477A4FA-639A-466C-A4F1-4146C2CD4BAC}" destId="{15D472A5-E127-4AF1-A266-3C27FC74FBCE}" srcOrd="1" destOrd="0" presId="urn:microsoft.com/office/officeart/2005/8/layout/hierarchy2"/>
    <dgm:cxn modelId="{FFD4668D-51AC-4A94-A394-E098B7E331CB}" srcId="{1FC51330-B02A-4EF1-90E7-3B08AB494B24}" destId="{AF8963D0-BA05-433F-8ACF-A97F6FE67414}" srcOrd="3" destOrd="0" parTransId="{E9B0F538-9072-4298-BCDB-E2E95AA79A65}" sibTransId="{A9F07A92-052C-4300-89E3-0B3B9C35EFC2}"/>
    <dgm:cxn modelId="{7BD7CE95-E797-4063-BDA6-86F8F7BC207C}" type="presOf" srcId="{AF8963D0-BA05-433F-8ACF-A97F6FE67414}" destId="{678C59CF-650F-4982-B741-F5F30247275B}" srcOrd="0" destOrd="0" presId="urn:microsoft.com/office/officeart/2005/8/layout/hierarchy2"/>
    <dgm:cxn modelId="{16E86E98-D27F-459A-B5FA-182A352BE2D4}" type="presOf" srcId="{C4062C19-ED72-4869-A768-FF5AF9C6668F}" destId="{40B5E9E2-537B-411D-88CF-0E61D84491A2}" srcOrd="0" destOrd="0" presId="urn:microsoft.com/office/officeart/2005/8/layout/hierarchy2"/>
    <dgm:cxn modelId="{BA7D9C9B-6AC6-40F5-B768-994D36BFE955}" srcId="{F4BD0ECB-87D7-4C9E-98FD-F649BBC713A9}" destId="{4FA522BE-7BA8-4979-BD77-073F2EABDEDA}" srcOrd="0" destOrd="0" parTransId="{65B3E804-7224-479E-ADC3-85D7A60FF02C}" sibTransId="{45C4FC9A-B4C6-40B7-8105-DF3B294FF3ED}"/>
    <dgm:cxn modelId="{2CE6B29E-293A-43B3-AEEB-811E803DD1D8}" type="presOf" srcId="{8A30F832-BA7B-46E3-9241-93F155E08185}" destId="{21804E56-1FFB-4430-8790-9722A74CDAD7}" srcOrd="0" destOrd="0" presId="urn:microsoft.com/office/officeart/2005/8/layout/hierarchy2"/>
    <dgm:cxn modelId="{1891C1A0-F03F-4223-83DF-D319FC02D96A}" srcId="{1FC51330-B02A-4EF1-90E7-3B08AB494B24}" destId="{46A83DB6-46FA-448A-9537-B4343C05B0FF}" srcOrd="0" destOrd="0" parTransId="{D477A4FA-639A-466C-A4F1-4146C2CD4BAC}" sibTransId="{CFE85863-43EF-42F7-96C0-370D57D9F244}"/>
    <dgm:cxn modelId="{E1A929B3-BA0C-463D-A814-1368BAE59CAD}" type="presOf" srcId="{10F7AABA-D798-46A2-9AD2-D3FF1B909102}" destId="{5D5781C1-4D33-45A1-9D8A-44CAE353029A}" srcOrd="0" destOrd="0" presId="urn:microsoft.com/office/officeart/2005/8/layout/hierarchy2"/>
    <dgm:cxn modelId="{24BDD7BB-5F58-44EC-A403-ACEB000684C6}" type="presOf" srcId="{6F7789F5-C9A9-4A30-95B2-7877DD0796B4}" destId="{2CEF7041-9627-4FF3-9798-11A7E719018B}" srcOrd="1" destOrd="0" presId="urn:microsoft.com/office/officeart/2005/8/layout/hierarchy2"/>
    <dgm:cxn modelId="{94392CBC-34C7-4DE4-89C8-CB65BFEE7B3E}" srcId="{F4BD0ECB-87D7-4C9E-98FD-F649BBC713A9}" destId="{9E320AA8-6664-4F72-B682-703A847C0DFD}" srcOrd="4" destOrd="0" parTransId="{188C743D-D051-4604-8C24-052D755988A6}" sibTransId="{6248DF55-5206-433A-BE07-9391278A37DF}"/>
    <dgm:cxn modelId="{E88791C1-B2EE-43F4-B987-E0C766E70891}" srcId="{F4BD0ECB-87D7-4C9E-98FD-F649BBC713A9}" destId="{6A2BE90E-E6BD-400A-A218-768D6C8FACB6}" srcOrd="6" destOrd="0" parTransId="{DF173CF1-8BC9-4985-9095-9FDC1BA9076A}" sibTransId="{8CBA5721-9F94-4CD2-8CDD-91CB08AA2966}"/>
    <dgm:cxn modelId="{739F3DC8-4753-43CA-A935-E0C0737152EE}" srcId="{F4BD0ECB-87D7-4C9E-98FD-F649BBC713A9}" destId="{F3F448AC-92F1-4190-9AC6-094AD91C9C28}" srcOrd="10" destOrd="0" parTransId="{DDF519CD-C406-42AA-A5DF-3D393FC3350A}" sibTransId="{498AF67C-52E2-4B53-A3A4-12F29929FB13}"/>
    <dgm:cxn modelId="{C5CD03CC-8BFF-482B-B016-4838AB414E8B}" type="presOf" srcId="{4FA522BE-7BA8-4979-BD77-073F2EABDEDA}" destId="{10CCCDC8-6CF1-47CB-8878-CD91F4B16B59}" srcOrd="0" destOrd="0" presId="urn:microsoft.com/office/officeart/2005/8/layout/hierarchy2"/>
    <dgm:cxn modelId="{BB1603D1-C0AC-4750-9DC8-1574C58C4F58}" type="presOf" srcId="{5416C4CB-C023-4045-98D3-3BBBC7A95D4D}" destId="{24E7F7F4-0544-40DB-B831-2570CB9C973C}" srcOrd="0" destOrd="0" presId="urn:microsoft.com/office/officeart/2005/8/layout/hierarchy2"/>
    <dgm:cxn modelId="{B3E719D1-2505-4A80-8897-3058FE9215BF}" type="presOf" srcId="{10F7AABA-D798-46A2-9AD2-D3FF1B909102}" destId="{AEE687B4-32F3-42F7-AE4E-7CF0453125EE}" srcOrd="1" destOrd="0" presId="urn:microsoft.com/office/officeart/2005/8/layout/hierarchy2"/>
    <dgm:cxn modelId="{7D522CD3-0B05-419B-AF09-D2087DCD68B6}" srcId="{F4BD0ECB-87D7-4C9E-98FD-F649BBC713A9}" destId="{D14531C5-75E1-497F-8E67-C8B36413BF73}" srcOrd="9" destOrd="0" parTransId="{96475C36-2F24-48E1-B6AE-2740350A1CFE}" sibTransId="{9D272E63-7E06-470A-8E68-CB8A26062C8B}"/>
    <dgm:cxn modelId="{319ECBDA-1878-46D0-8568-C45734408C65}" type="presOf" srcId="{E428A2F5-0648-4791-A3E9-015E2169E14C}" destId="{4D7E07A2-FD6D-4F07-83A0-1F1E876A55C6}" srcOrd="0" destOrd="0" presId="urn:microsoft.com/office/officeart/2005/8/layout/hierarchy2"/>
    <dgm:cxn modelId="{1F6B32E0-BB18-44DA-814F-3E2CC38D0956}" type="presOf" srcId="{1FC51330-B02A-4EF1-90E7-3B08AB494B24}" destId="{6BE51764-56ED-4F24-8277-26AA2791C94D}" srcOrd="0" destOrd="0" presId="urn:microsoft.com/office/officeart/2005/8/layout/hierarchy2"/>
    <dgm:cxn modelId="{470E25E3-22FF-4C37-9EFB-C9DF0D1DEF9A}" type="presOf" srcId="{D477A4FA-639A-466C-A4F1-4146C2CD4BAC}" destId="{FE0D2902-324A-4912-AD1D-939EB29A97BD}" srcOrd="0" destOrd="0" presId="urn:microsoft.com/office/officeart/2005/8/layout/hierarchy2"/>
    <dgm:cxn modelId="{1A4215E5-F332-4FF2-A9E7-AFD3358E8577}" type="presOf" srcId="{9DA2FBA9-BE1C-4CD7-9803-B9C94B2EF239}" destId="{9FE88E23-986C-43CA-BC28-21EF2A378766}" srcOrd="0" destOrd="0" presId="urn:microsoft.com/office/officeart/2005/8/layout/hierarchy2"/>
    <dgm:cxn modelId="{EEF318E7-B8CB-4566-B9E6-7A645CBA1D83}" type="presOf" srcId="{5C52CA4A-FECC-4BAB-96E5-E75953CB5A74}" destId="{ADFA89F2-FE90-4ACA-8F4C-E04E4698A657}" srcOrd="0" destOrd="0" presId="urn:microsoft.com/office/officeart/2005/8/layout/hierarchy2"/>
    <dgm:cxn modelId="{2BFEC7ED-07CF-47C1-B48E-D2D07FE2DC39}" srcId="{F4BD0ECB-87D7-4C9E-98FD-F649BBC713A9}" destId="{8A30F832-BA7B-46E3-9241-93F155E08185}" srcOrd="8" destOrd="0" parTransId="{0628AFAB-84D2-4A1F-ABD0-909214979044}" sibTransId="{20167F65-448A-47F6-BB7E-E18D5EBEFB78}"/>
    <dgm:cxn modelId="{D56010EF-2DDC-4E76-8BE8-381F755CD5E2}" type="presOf" srcId="{98AC4C0C-4447-4520-8994-B859D5385860}" destId="{04E4CC8F-C4BC-440F-840C-E830B07E9BCD}" srcOrd="1" destOrd="0" presId="urn:microsoft.com/office/officeart/2005/8/layout/hierarchy2"/>
    <dgm:cxn modelId="{DF8E2BF2-0A68-49BA-8E37-4956A95C785D}" srcId="{F4BD0ECB-87D7-4C9E-98FD-F649BBC713A9}" destId="{9109BE55-FE57-46DC-9AFF-5CDE25EAE54E}" srcOrd="7" destOrd="0" parTransId="{6EF5D06B-87C9-4D83-8D8A-E3749AFDCA2F}" sibTransId="{0CD5E8D7-CDE4-4B07-9629-E3C28DC58E4E}"/>
    <dgm:cxn modelId="{52C91AF3-69F9-48BE-BE90-E25483281D35}" type="presOf" srcId="{F4BD0ECB-87D7-4C9E-98FD-F649BBC713A9}" destId="{1DF8C1DD-7230-44B5-9517-E98E56C27A92}" srcOrd="0" destOrd="0" presId="urn:microsoft.com/office/officeart/2005/8/layout/hierarchy2"/>
    <dgm:cxn modelId="{5BF42CF6-CA2B-4812-9DEE-0623071C9964}" type="presOf" srcId="{9109BE55-FE57-46DC-9AFF-5CDE25EAE54E}" destId="{6DA50A31-099B-49BF-BC23-618703FD2125}" srcOrd="0" destOrd="0" presId="urn:microsoft.com/office/officeart/2005/8/layout/hierarchy2"/>
    <dgm:cxn modelId="{52BCC74B-A37B-4553-8A89-1822131839F0}" type="presParOf" srcId="{1DF8C1DD-7230-44B5-9517-E98E56C27A92}" destId="{416CFE45-40A2-4563-A9B4-46A3CDB8ACB8}" srcOrd="0" destOrd="0" presId="urn:microsoft.com/office/officeart/2005/8/layout/hierarchy2"/>
    <dgm:cxn modelId="{178E3693-128F-4F58-A5BB-E9EE87408A0B}" type="presParOf" srcId="{416CFE45-40A2-4563-A9B4-46A3CDB8ACB8}" destId="{10CCCDC8-6CF1-47CB-8878-CD91F4B16B59}" srcOrd="0" destOrd="0" presId="urn:microsoft.com/office/officeart/2005/8/layout/hierarchy2"/>
    <dgm:cxn modelId="{A7A190D2-73FB-4258-9FDC-5564665151C4}" type="presParOf" srcId="{416CFE45-40A2-4563-A9B4-46A3CDB8ACB8}" destId="{54F554B9-AEEB-44B9-A8EE-82F23383AA44}" srcOrd="1" destOrd="0" presId="urn:microsoft.com/office/officeart/2005/8/layout/hierarchy2"/>
    <dgm:cxn modelId="{E7DC84A8-D8D9-4D7B-A7BB-23D85175491F}" type="presParOf" srcId="{54F554B9-AEEB-44B9-A8EE-82F23383AA44}" destId="{5D5781C1-4D33-45A1-9D8A-44CAE353029A}" srcOrd="0" destOrd="0" presId="urn:microsoft.com/office/officeart/2005/8/layout/hierarchy2"/>
    <dgm:cxn modelId="{905FF522-E52C-4BEE-AD43-9EBB6EA329DE}" type="presParOf" srcId="{5D5781C1-4D33-45A1-9D8A-44CAE353029A}" destId="{AEE687B4-32F3-42F7-AE4E-7CF0453125EE}" srcOrd="0" destOrd="0" presId="urn:microsoft.com/office/officeart/2005/8/layout/hierarchy2"/>
    <dgm:cxn modelId="{952D01C3-8DA4-4105-B0F6-23912869917F}" type="presParOf" srcId="{54F554B9-AEEB-44B9-A8EE-82F23383AA44}" destId="{B7C6E9B5-3040-44AA-98AF-3B5B8EC3A5A9}" srcOrd="1" destOrd="0" presId="urn:microsoft.com/office/officeart/2005/8/layout/hierarchy2"/>
    <dgm:cxn modelId="{87D96537-4FF7-44A0-9599-D6422F603B09}" type="presParOf" srcId="{B7C6E9B5-3040-44AA-98AF-3B5B8EC3A5A9}" destId="{6BE51764-56ED-4F24-8277-26AA2791C94D}" srcOrd="0" destOrd="0" presId="urn:microsoft.com/office/officeart/2005/8/layout/hierarchy2"/>
    <dgm:cxn modelId="{72D3DFE3-6220-4489-9071-3A6A6B864015}" type="presParOf" srcId="{B7C6E9B5-3040-44AA-98AF-3B5B8EC3A5A9}" destId="{AFDD4B58-C7AB-4D39-B66F-30668E73FF35}" srcOrd="1" destOrd="0" presId="urn:microsoft.com/office/officeart/2005/8/layout/hierarchy2"/>
    <dgm:cxn modelId="{8F3E1837-FD95-4FE2-B7F2-BA0D99DBEE85}" type="presParOf" srcId="{AFDD4B58-C7AB-4D39-B66F-30668E73FF35}" destId="{FE0D2902-324A-4912-AD1D-939EB29A97BD}" srcOrd="0" destOrd="0" presId="urn:microsoft.com/office/officeart/2005/8/layout/hierarchy2"/>
    <dgm:cxn modelId="{8D741BB6-AD56-4F9A-8CD7-234598E2CBEB}" type="presParOf" srcId="{FE0D2902-324A-4912-AD1D-939EB29A97BD}" destId="{15D472A5-E127-4AF1-A266-3C27FC74FBCE}" srcOrd="0" destOrd="0" presId="urn:microsoft.com/office/officeart/2005/8/layout/hierarchy2"/>
    <dgm:cxn modelId="{73B70BAD-6FF9-4974-B776-353196218DBE}" type="presParOf" srcId="{AFDD4B58-C7AB-4D39-B66F-30668E73FF35}" destId="{0A047D56-6384-4D75-8C46-F65E856182AB}" srcOrd="1" destOrd="0" presId="urn:microsoft.com/office/officeart/2005/8/layout/hierarchy2"/>
    <dgm:cxn modelId="{7506E083-81E3-4A03-A243-F9DB80498393}" type="presParOf" srcId="{0A047D56-6384-4D75-8C46-F65E856182AB}" destId="{B748839E-44DD-4E5C-8E2F-FDEE256B346C}" srcOrd="0" destOrd="0" presId="urn:microsoft.com/office/officeart/2005/8/layout/hierarchy2"/>
    <dgm:cxn modelId="{01540F27-1E3C-4613-B38B-C2D34F09C0FA}" type="presParOf" srcId="{0A047D56-6384-4D75-8C46-F65E856182AB}" destId="{326C935F-DF37-4EB9-80BC-BB9A5894C6D4}" srcOrd="1" destOrd="0" presId="urn:microsoft.com/office/officeart/2005/8/layout/hierarchy2"/>
    <dgm:cxn modelId="{4CB7417B-ED41-4D1E-A3D2-59B3E1613F0E}" type="presParOf" srcId="{AFDD4B58-C7AB-4D39-B66F-30668E73FF35}" destId="{9FE88E23-986C-43CA-BC28-21EF2A378766}" srcOrd="2" destOrd="0" presId="urn:microsoft.com/office/officeart/2005/8/layout/hierarchy2"/>
    <dgm:cxn modelId="{F889957B-EFC7-4DF3-9CDF-319A7C483F51}" type="presParOf" srcId="{9FE88E23-986C-43CA-BC28-21EF2A378766}" destId="{E619C34C-1A8B-445E-8866-82596B113D2F}" srcOrd="0" destOrd="0" presId="urn:microsoft.com/office/officeart/2005/8/layout/hierarchy2"/>
    <dgm:cxn modelId="{4BFF3370-D22F-476E-A143-B2357ED1F9E8}" type="presParOf" srcId="{AFDD4B58-C7AB-4D39-B66F-30668E73FF35}" destId="{3A148C7A-88E3-456D-8E74-4E607ACC7A73}" srcOrd="3" destOrd="0" presId="urn:microsoft.com/office/officeart/2005/8/layout/hierarchy2"/>
    <dgm:cxn modelId="{82628675-9E8C-4C5D-BC0F-CD812B04F8F7}" type="presParOf" srcId="{3A148C7A-88E3-456D-8E74-4E607ACC7A73}" destId="{656D8568-A099-4384-8A12-251D1834B985}" srcOrd="0" destOrd="0" presId="urn:microsoft.com/office/officeart/2005/8/layout/hierarchy2"/>
    <dgm:cxn modelId="{945DA545-0BF4-4FBA-9E8F-A6A99118E6EF}" type="presParOf" srcId="{3A148C7A-88E3-456D-8E74-4E607ACC7A73}" destId="{223B27E9-C781-431C-916C-3C69656D74C9}" srcOrd="1" destOrd="0" presId="urn:microsoft.com/office/officeart/2005/8/layout/hierarchy2"/>
    <dgm:cxn modelId="{1F53C523-1589-4598-B47C-9451DD8B8401}" type="presParOf" srcId="{AFDD4B58-C7AB-4D39-B66F-30668E73FF35}" destId="{F910DF4C-9CBD-43EB-A446-437A0455847F}" srcOrd="4" destOrd="0" presId="urn:microsoft.com/office/officeart/2005/8/layout/hierarchy2"/>
    <dgm:cxn modelId="{5B6B479A-79D6-4D87-A80E-B1AF889D5205}" type="presParOf" srcId="{F910DF4C-9CBD-43EB-A446-437A0455847F}" destId="{2CEF7041-9627-4FF3-9798-11A7E719018B}" srcOrd="0" destOrd="0" presId="urn:microsoft.com/office/officeart/2005/8/layout/hierarchy2"/>
    <dgm:cxn modelId="{1432F908-DEB8-44B8-B384-D2860F2EFF48}" type="presParOf" srcId="{AFDD4B58-C7AB-4D39-B66F-30668E73FF35}" destId="{4A1064AB-33DE-4F08-9973-FEFE01ABB85A}" srcOrd="5" destOrd="0" presId="urn:microsoft.com/office/officeart/2005/8/layout/hierarchy2"/>
    <dgm:cxn modelId="{376DAE4F-C71D-46D8-A58D-4CE5676E3077}" type="presParOf" srcId="{4A1064AB-33DE-4F08-9973-FEFE01ABB85A}" destId="{7E2B113C-529D-4C9D-A734-5993F6B81FF0}" srcOrd="0" destOrd="0" presId="urn:microsoft.com/office/officeart/2005/8/layout/hierarchy2"/>
    <dgm:cxn modelId="{E499FD70-86AE-48B4-9CCA-EFE90FD72D23}" type="presParOf" srcId="{4A1064AB-33DE-4F08-9973-FEFE01ABB85A}" destId="{B3AA46D5-239A-4D5E-A63F-9D7C1BC56706}" srcOrd="1" destOrd="0" presId="urn:microsoft.com/office/officeart/2005/8/layout/hierarchy2"/>
    <dgm:cxn modelId="{32B26206-C1EF-45EE-8187-B11268B0F210}" type="presParOf" srcId="{AFDD4B58-C7AB-4D39-B66F-30668E73FF35}" destId="{B6513814-A826-4DCA-B01D-C851AA85B5A3}" srcOrd="6" destOrd="0" presId="urn:microsoft.com/office/officeart/2005/8/layout/hierarchy2"/>
    <dgm:cxn modelId="{3BF164EC-9F56-4562-8ADB-653D2F31DD5D}" type="presParOf" srcId="{B6513814-A826-4DCA-B01D-C851AA85B5A3}" destId="{61D4CD80-5606-480D-807F-A424FD3B60B3}" srcOrd="0" destOrd="0" presId="urn:microsoft.com/office/officeart/2005/8/layout/hierarchy2"/>
    <dgm:cxn modelId="{162E5A39-520A-456D-95F3-7E91D898B2BC}" type="presParOf" srcId="{AFDD4B58-C7AB-4D39-B66F-30668E73FF35}" destId="{085D0EA9-DBE7-4FEF-9D0E-E1F71BFA693F}" srcOrd="7" destOrd="0" presId="urn:microsoft.com/office/officeart/2005/8/layout/hierarchy2"/>
    <dgm:cxn modelId="{9FA80B5C-96C1-4E24-882D-1109D899D845}" type="presParOf" srcId="{085D0EA9-DBE7-4FEF-9D0E-E1F71BFA693F}" destId="{678C59CF-650F-4982-B741-F5F30247275B}" srcOrd="0" destOrd="0" presId="urn:microsoft.com/office/officeart/2005/8/layout/hierarchy2"/>
    <dgm:cxn modelId="{90AEF810-AEEE-4604-BB2E-71863AC9DB6D}" type="presParOf" srcId="{085D0EA9-DBE7-4FEF-9D0E-E1F71BFA693F}" destId="{FD92C7DA-339E-4948-9C3B-FCBA4268311F}" srcOrd="1" destOrd="0" presId="urn:microsoft.com/office/officeart/2005/8/layout/hierarchy2"/>
    <dgm:cxn modelId="{11324E0E-A49F-4946-89AC-D4732195C229}" type="presParOf" srcId="{54F554B9-AEEB-44B9-A8EE-82F23383AA44}" destId="{24E7F7F4-0544-40DB-B831-2570CB9C973C}" srcOrd="2" destOrd="0" presId="urn:microsoft.com/office/officeart/2005/8/layout/hierarchy2"/>
    <dgm:cxn modelId="{30E2B096-7A64-49D8-AF15-F0938AC2E3DE}" type="presParOf" srcId="{24E7F7F4-0544-40DB-B831-2570CB9C973C}" destId="{74898109-18A8-4050-B43C-2C588915F6F4}" srcOrd="0" destOrd="0" presId="urn:microsoft.com/office/officeart/2005/8/layout/hierarchy2"/>
    <dgm:cxn modelId="{091FABAA-C1CD-465B-9EF6-F609DE07B141}" type="presParOf" srcId="{54F554B9-AEEB-44B9-A8EE-82F23383AA44}" destId="{1F172DED-625E-44BF-B413-142C85511498}" srcOrd="3" destOrd="0" presId="urn:microsoft.com/office/officeart/2005/8/layout/hierarchy2"/>
    <dgm:cxn modelId="{AC005DAF-78A8-4B92-A1C6-AC8DFE6CD96B}" type="presParOf" srcId="{1F172DED-625E-44BF-B413-142C85511498}" destId="{4D7E07A2-FD6D-4F07-83A0-1F1E876A55C6}" srcOrd="0" destOrd="0" presId="urn:microsoft.com/office/officeart/2005/8/layout/hierarchy2"/>
    <dgm:cxn modelId="{748D48DC-8F75-46BC-A8D9-5416CFC683F7}" type="presParOf" srcId="{1F172DED-625E-44BF-B413-142C85511498}" destId="{6CEB1A31-531E-4B8E-9E6F-0046C87B6E74}" srcOrd="1" destOrd="0" presId="urn:microsoft.com/office/officeart/2005/8/layout/hierarchy2"/>
    <dgm:cxn modelId="{876686CB-6C82-4A00-B8D9-99CA216CB8DE}" type="presParOf" srcId="{6CEB1A31-531E-4B8E-9E6F-0046C87B6E74}" destId="{70F7C6F0-5C36-4905-9AA5-D3DB95613C21}" srcOrd="0" destOrd="0" presId="urn:microsoft.com/office/officeart/2005/8/layout/hierarchy2"/>
    <dgm:cxn modelId="{4B24ECDD-D6F2-4149-882A-757F7693425D}" type="presParOf" srcId="{70F7C6F0-5C36-4905-9AA5-D3DB95613C21}" destId="{04E4CC8F-C4BC-440F-840C-E830B07E9BCD}" srcOrd="0" destOrd="0" presId="urn:microsoft.com/office/officeart/2005/8/layout/hierarchy2"/>
    <dgm:cxn modelId="{77B81AA7-8381-4A4C-9C58-5F72B05A427F}" type="presParOf" srcId="{6CEB1A31-531E-4B8E-9E6F-0046C87B6E74}" destId="{7352CF29-C837-4BA5-A5C6-35AF91E2EA33}" srcOrd="1" destOrd="0" presId="urn:microsoft.com/office/officeart/2005/8/layout/hierarchy2"/>
    <dgm:cxn modelId="{C41AD4CE-C5A5-45F7-96E7-1F57332D2E60}" type="presParOf" srcId="{7352CF29-C837-4BA5-A5C6-35AF91E2EA33}" destId="{8082C8AA-C4BC-4D8A-95B9-8E05EE44FAF7}" srcOrd="0" destOrd="0" presId="urn:microsoft.com/office/officeart/2005/8/layout/hierarchy2"/>
    <dgm:cxn modelId="{0725BF5B-601C-49A6-BE29-78161A4C7D0A}" type="presParOf" srcId="{7352CF29-C837-4BA5-A5C6-35AF91E2EA33}" destId="{F068C56F-A635-440A-9326-13E1EF29DE45}" srcOrd="1" destOrd="0" presId="urn:microsoft.com/office/officeart/2005/8/layout/hierarchy2"/>
    <dgm:cxn modelId="{6B9F7AE6-4BE5-4C28-BF84-0BDA803C198F}" type="presParOf" srcId="{6CEB1A31-531E-4B8E-9E6F-0046C87B6E74}" destId="{325D7FCE-0232-453E-B6ED-87F47C12E92A}" srcOrd="2" destOrd="0" presId="urn:microsoft.com/office/officeart/2005/8/layout/hierarchy2"/>
    <dgm:cxn modelId="{6BF1046A-AE83-498E-9B26-A6F1161DD714}" type="presParOf" srcId="{325D7FCE-0232-453E-B6ED-87F47C12E92A}" destId="{F65574A9-0D18-417B-8B14-75223003BE43}" srcOrd="0" destOrd="0" presId="urn:microsoft.com/office/officeart/2005/8/layout/hierarchy2"/>
    <dgm:cxn modelId="{8229C628-1333-4FDD-9E5E-3BB542D3021A}" type="presParOf" srcId="{6CEB1A31-531E-4B8E-9E6F-0046C87B6E74}" destId="{133F16D7-DCAF-44E2-9543-29499D6D6F72}" srcOrd="3" destOrd="0" presId="urn:microsoft.com/office/officeart/2005/8/layout/hierarchy2"/>
    <dgm:cxn modelId="{E5F1FB17-0BB5-46AC-9B4B-60BB1FE7F889}" type="presParOf" srcId="{133F16D7-DCAF-44E2-9543-29499D6D6F72}" destId="{90B15052-7E55-47FA-A93A-BDDED38FEC37}" srcOrd="0" destOrd="0" presId="urn:microsoft.com/office/officeart/2005/8/layout/hierarchy2"/>
    <dgm:cxn modelId="{33AED38D-0245-4004-BCEE-04C7A7998240}" type="presParOf" srcId="{133F16D7-DCAF-44E2-9543-29499D6D6F72}" destId="{A6F4883E-3BA2-48E1-8D29-C46A6196E6D1}" srcOrd="1" destOrd="0" presId="urn:microsoft.com/office/officeart/2005/8/layout/hierarchy2"/>
    <dgm:cxn modelId="{0E143B58-718C-47BA-A546-5B3F04634131}" type="presParOf" srcId="{6CEB1A31-531E-4B8E-9E6F-0046C87B6E74}" destId="{32F9E42D-CF16-4970-8684-D5401A905A5E}" srcOrd="4" destOrd="0" presId="urn:microsoft.com/office/officeart/2005/8/layout/hierarchy2"/>
    <dgm:cxn modelId="{A36170DC-589B-45F8-B3E9-01D12D6CC50C}" type="presParOf" srcId="{32F9E42D-CF16-4970-8684-D5401A905A5E}" destId="{0B66614F-50C9-4B7A-9538-B9C779566FAA}" srcOrd="0" destOrd="0" presId="urn:microsoft.com/office/officeart/2005/8/layout/hierarchy2"/>
    <dgm:cxn modelId="{A647967D-A4DE-4D48-A740-D529B3CA1E27}" type="presParOf" srcId="{6CEB1A31-531E-4B8E-9E6F-0046C87B6E74}" destId="{047663CF-C9E1-4BDE-BEE6-424FEB320196}" srcOrd="5" destOrd="0" presId="urn:microsoft.com/office/officeart/2005/8/layout/hierarchy2"/>
    <dgm:cxn modelId="{EA126D9B-F369-4127-85D2-498E726A3D30}" type="presParOf" srcId="{047663CF-C9E1-4BDE-BEE6-424FEB320196}" destId="{ADFA89F2-FE90-4ACA-8F4C-E04E4698A657}" srcOrd="0" destOrd="0" presId="urn:microsoft.com/office/officeart/2005/8/layout/hierarchy2"/>
    <dgm:cxn modelId="{77BCFCCB-B75D-4377-B648-7A48A2C18A5D}" type="presParOf" srcId="{047663CF-C9E1-4BDE-BEE6-424FEB320196}" destId="{4560701F-14C2-4018-8245-0BC4BA212CC5}" srcOrd="1" destOrd="0" presId="urn:microsoft.com/office/officeart/2005/8/layout/hierarchy2"/>
    <dgm:cxn modelId="{7AA2AE7F-5A32-4194-AD97-A13C405ABFB7}" type="presParOf" srcId="{1DF8C1DD-7230-44B5-9517-E98E56C27A92}" destId="{94ED6AE8-388F-4BB1-9100-3BE5D4E5F200}" srcOrd="1" destOrd="0" presId="urn:microsoft.com/office/officeart/2005/8/layout/hierarchy2"/>
    <dgm:cxn modelId="{F99F8AC4-44B2-4EFE-A07E-8379505845E5}" type="presParOf" srcId="{94ED6AE8-388F-4BB1-9100-3BE5D4E5F200}" destId="{B79FF513-A81D-4B50-888A-5B53B0AE7D95}" srcOrd="0" destOrd="0" presId="urn:microsoft.com/office/officeart/2005/8/layout/hierarchy2"/>
    <dgm:cxn modelId="{C65324F1-3336-43EB-BBF3-EE55C1089382}" type="presParOf" srcId="{94ED6AE8-388F-4BB1-9100-3BE5D4E5F200}" destId="{3D8DF6A5-37E5-4BF8-BA98-9475C888B0B4}" srcOrd="1" destOrd="0" presId="urn:microsoft.com/office/officeart/2005/8/layout/hierarchy2"/>
    <dgm:cxn modelId="{F2203973-CEA4-4445-AA6D-97AFFBB7E84F}" type="presParOf" srcId="{1DF8C1DD-7230-44B5-9517-E98E56C27A92}" destId="{AE93DD60-4A87-4EC2-85CC-A772C6621E63}" srcOrd="2" destOrd="0" presId="urn:microsoft.com/office/officeart/2005/8/layout/hierarchy2"/>
    <dgm:cxn modelId="{5F971B9E-3851-4195-AEC9-A22B161A26B8}" type="presParOf" srcId="{AE93DD60-4A87-4EC2-85CC-A772C6621E63}" destId="{6780406F-86BF-49E5-8166-9E706B2231E6}" srcOrd="0" destOrd="0" presId="urn:microsoft.com/office/officeart/2005/8/layout/hierarchy2"/>
    <dgm:cxn modelId="{4BDE5254-12A0-462D-8283-8E2A1AB2BBD5}" type="presParOf" srcId="{AE93DD60-4A87-4EC2-85CC-A772C6621E63}" destId="{3754A269-70F5-43C1-B6A1-0BF4FC5A8D39}" srcOrd="1" destOrd="0" presId="urn:microsoft.com/office/officeart/2005/8/layout/hierarchy2"/>
    <dgm:cxn modelId="{C4ED06EA-7610-4225-A157-31C9C9C875BD}" type="presParOf" srcId="{1DF8C1DD-7230-44B5-9517-E98E56C27A92}" destId="{7D005026-37D9-48D1-A3B0-037A32CF92DA}" srcOrd="3" destOrd="0" presId="urn:microsoft.com/office/officeart/2005/8/layout/hierarchy2"/>
    <dgm:cxn modelId="{C09955E4-E7D5-47AA-A0F8-14E285586C08}" type="presParOf" srcId="{7D005026-37D9-48D1-A3B0-037A32CF92DA}" destId="{57611849-0D99-4F43-9B08-E2597B56AC73}" srcOrd="0" destOrd="0" presId="urn:microsoft.com/office/officeart/2005/8/layout/hierarchy2"/>
    <dgm:cxn modelId="{B11D3A48-06EF-4FD1-AC59-2B84145C8DDE}" type="presParOf" srcId="{7D005026-37D9-48D1-A3B0-037A32CF92DA}" destId="{E4C25EA7-F1FC-4608-B206-21C1987DE2C9}" srcOrd="1" destOrd="0" presId="urn:microsoft.com/office/officeart/2005/8/layout/hierarchy2"/>
    <dgm:cxn modelId="{CCFFE257-2B52-4DDC-95DD-1A1BA152CCD6}" type="presParOf" srcId="{1DF8C1DD-7230-44B5-9517-E98E56C27A92}" destId="{54868C38-2018-4B98-8BFB-04C2D9029273}" srcOrd="4" destOrd="0" presId="urn:microsoft.com/office/officeart/2005/8/layout/hierarchy2"/>
    <dgm:cxn modelId="{5E3D9F73-CF55-4865-BF32-CB6DDC38B06F}" type="presParOf" srcId="{54868C38-2018-4B98-8BFB-04C2D9029273}" destId="{396F20D9-874A-4B06-8504-F39334613CF8}" srcOrd="0" destOrd="0" presId="urn:microsoft.com/office/officeart/2005/8/layout/hierarchy2"/>
    <dgm:cxn modelId="{FD7487B6-23DB-48FD-9A12-3AB24F4BD624}" type="presParOf" srcId="{54868C38-2018-4B98-8BFB-04C2D9029273}" destId="{345DB023-15F6-4DB4-A44B-B326AB4E9722}" srcOrd="1" destOrd="0" presId="urn:microsoft.com/office/officeart/2005/8/layout/hierarchy2"/>
    <dgm:cxn modelId="{56F02F3B-914E-42A9-998D-964ECE67D925}" type="presParOf" srcId="{1DF8C1DD-7230-44B5-9517-E98E56C27A92}" destId="{0B0A8EAF-55A7-4148-A663-5E4D0B6812E7}" srcOrd="5" destOrd="0" presId="urn:microsoft.com/office/officeart/2005/8/layout/hierarchy2"/>
    <dgm:cxn modelId="{8A0F4833-2369-4804-84C7-D395B10E1980}" type="presParOf" srcId="{0B0A8EAF-55A7-4148-A663-5E4D0B6812E7}" destId="{40B5E9E2-537B-411D-88CF-0E61D84491A2}" srcOrd="0" destOrd="0" presId="urn:microsoft.com/office/officeart/2005/8/layout/hierarchy2"/>
    <dgm:cxn modelId="{0DB63291-440D-4A08-8D7C-59202357AEE3}" type="presParOf" srcId="{0B0A8EAF-55A7-4148-A663-5E4D0B6812E7}" destId="{BB162101-C50A-49BB-B8FD-647EA1881EAA}" srcOrd="1" destOrd="0" presId="urn:microsoft.com/office/officeart/2005/8/layout/hierarchy2"/>
    <dgm:cxn modelId="{C717A40B-BFD5-4235-AE64-3AAE88248B17}" type="presParOf" srcId="{1DF8C1DD-7230-44B5-9517-E98E56C27A92}" destId="{9A74C265-4E42-4847-A4A4-318C44D78345}" srcOrd="6" destOrd="0" presId="urn:microsoft.com/office/officeart/2005/8/layout/hierarchy2"/>
    <dgm:cxn modelId="{43B4657E-7F69-430B-9829-5C75E8E89DDE}" type="presParOf" srcId="{9A74C265-4E42-4847-A4A4-318C44D78345}" destId="{11A61CB8-D441-4F7D-9E23-25C643032726}" srcOrd="0" destOrd="0" presId="urn:microsoft.com/office/officeart/2005/8/layout/hierarchy2"/>
    <dgm:cxn modelId="{9D42E5F0-A73E-4E1E-B7BD-8CBDB1747FB4}" type="presParOf" srcId="{9A74C265-4E42-4847-A4A4-318C44D78345}" destId="{34D3CA4D-DE7A-4FCA-8C09-494EE768D858}" srcOrd="1" destOrd="0" presId="urn:microsoft.com/office/officeart/2005/8/layout/hierarchy2"/>
    <dgm:cxn modelId="{A1FE5761-2F88-42AF-9B59-BE94D63CF8D8}" type="presParOf" srcId="{1DF8C1DD-7230-44B5-9517-E98E56C27A92}" destId="{54CB358C-BB60-40B5-8B56-FBB026C3D33E}" srcOrd="7" destOrd="0" presId="urn:microsoft.com/office/officeart/2005/8/layout/hierarchy2"/>
    <dgm:cxn modelId="{82D39C4D-4F68-42C4-95DF-4CC4B06003A2}" type="presParOf" srcId="{54CB358C-BB60-40B5-8B56-FBB026C3D33E}" destId="{6DA50A31-099B-49BF-BC23-618703FD2125}" srcOrd="0" destOrd="0" presId="urn:microsoft.com/office/officeart/2005/8/layout/hierarchy2"/>
    <dgm:cxn modelId="{3ED3F65D-350C-457B-A7BD-CC5D46A7578F}" type="presParOf" srcId="{54CB358C-BB60-40B5-8B56-FBB026C3D33E}" destId="{D52B57F4-8970-4A00-9C83-CC6BAD81197B}" srcOrd="1" destOrd="0" presId="urn:microsoft.com/office/officeart/2005/8/layout/hierarchy2"/>
    <dgm:cxn modelId="{EE8CE7D4-2479-4DAC-9BA7-480568309C02}" type="presParOf" srcId="{1DF8C1DD-7230-44B5-9517-E98E56C27A92}" destId="{011869B6-2932-415B-BD3C-4462BC715DF0}" srcOrd="8" destOrd="0" presId="urn:microsoft.com/office/officeart/2005/8/layout/hierarchy2"/>
    <dgm:cxn modelId="{66889B4C-E924-4138-A323-8CB0F18CF569}" type="presParOf" srcId="{011869B6-2932-415B-BD3C-4462BC715DF0}" destId="{21804E56-1FFB-4430-8790-9722A74CDAD7}" srcOrd="0" destOrd="0" presId="urn:microsoft.com/office/officeart/2005/8/layout/hierarchy2"/>
    <dgm:cxn modelId="{55DFE673-B0E3-413F-9E08-8A105770FB17}" type="presParOf" srcId="{011869B6-2932-415B-BD3C-4462BC715DF0}" destId="{96692BEF-B1DD-4A27-B824-36FEF52C0D42}" srcOrd="1" destOrd="0" presId="urn:microsoft.com/office/officeart/2005/8/layout/hierarchy2"/>
    <dgm:cxn modelId="{751D1C0C-DD1D-460D-A3BA-E07E91168B98}" type="presParOf" srcId="{1DF8C1DD-7230-44B5-9517-E98E56C27A92}" destId="{828D4B23-DC0C-4DBF-B624-AAB2E4E46699}" srcOrd="9" destOrd="0" presId="urn:microsoft.com/office/officeart/2005/8/layout/hierarchy2"/>
    <dgm:cxn modelId="{65667DF9-118F-4CAF-9AAE-350DA7CD4CC0}" type="presParOf" srcId="{828D4B23-DC0C-4DBF-B624-AAB2E4E46699}" destId="{DEB62B41-537B-44AD-B848-C5C3D6582874}" srcOrd="0" destOrd="0" presId="urn:microsoft.com/office/officeart/2005/8/layout/hierarchy2"/>
    <dgm:cxn modelId="{4C4AB2DB-6332-49FA-B0F7-098EBEA01A65}" type="presParOf" srcId="{828D4B23-DC0C-4DBF-B624-AAB2E4E46699}" destId="{932C2251-69D7-4987-BB57-907D60BF4927}" srcOrd="1" destOrd="0" presId="urn:microsoft.com/office/officeart/2005/8/layout/hierarchy2"/>
    <dgm:cxn modelId="{DBDF070B-223C-49D4-ADCC-F5C08EB27D03}" type="presParOf" srcId="{1DF8C1DD-7230-44B5-9517-E98E56C27A92}" destId="{857AE037-B27A-470A-8F30-0F0DBB4CFAB6}" srcOrd="10" destOrd="0" presId="urn:microsoft.com/office/officeart/2005/8/layout/hierarchy2"/>
    <dgm:cxn modelId="{CFC2F97A-BE4C-4E54-8058-BAAB2C1D5216}" type="presParOf" srcId="{857AE037-B27A-470A-8F30-0F0DBB4CFAB6}" destId="{BD2D386A-F190-4700-A01F-E9033BF7779F}" srcOrd="0" destOrd="0" presId="urn:microsoft.com/office/officeart/2005/8/layout/hierarchy2"/>
    <dgm:cxn modelId="{FC7B540D-EB36-4FB8-BB96-781ABC4BC1A9}" type="presParOf" srcId="{857AE037-B27A-470A-8F30-0F0DBB4CFAB6}" destId="{08394AA9-7305-4E8C-8EBB-6EDC9F5FEA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CCDC8-6CF1-47CB-8878-CD91F4B16B59}">
      <dsp:nvSpPr>
        <dsp:cNvPr id="0" name=""/>
        <dsp:cNvSpPr/>
      </dsp:nvSpPr>
      <dsp:spPr>
        <a:xfrm>
          <a:off x="883743" y="1928712"/>
          <a:ext cx="1514406"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Barriers
</a:t>
          </a:r>
          <a:endParaRPr lang="ru-RU" sz="2400" kern="1200" dirty="0"/>
        </a:p>
      </dsp:txBody>
      <dsp:txXfrm>
        <a:off x="898712" y="1943681"/>
        <a:ext cx="1484468" cy="481143"/>
      </dsp:txXfrm>
    </dsp:sp>
    <dsp:sp modelId="{5D5781C1-4D33-45A1-9D8A-44CAE353029A}">
      <dsp:nvSpPr>
        <dsp:cNvPr id="0" name=""/>
        <dsp:cNvSpPr/>
      </dsp:nvSpPr>
      <dsp:spPr>
        <a:xfrm rot="17486146">
          <a:off x="2043194" y="1658027"/>
          <a:ext cx="1118775" cy="11063"/>
        </a:xfrm>
        <a:custGeom>
          <a:avLst/>
          <a:gdLst/>
          <a:ahLst/>
          <a:cxnLst/>
          <a:rect l="0" t="0" r="0" b="0"/>
          <a:pathLst>
            <a:path>
              <a:moveTo>
                <a:pt x="0" y="5531"/>
              </a:moveTo>
              <a:lnTo>
                <a:pt x="1118775" y="5531"/>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74612" y="1635590"/>
        <a:ext cx="55938" cy="55938"/>
      </dsp:txXfrm>
    </dsp:sp>
    <dsp:sp modelId="{6BE51764-56ED-4F24-8277-26AA2791C94D}">
      <dsp:nvSpPr>
        <dsp:cNvPr id="0" name=""/>
        <dsp:cNvSpPr/>
      </dsp:nvSpPr>
      <dsp:spPr>
        <a:xfrm>
          <a:off x="2807014" y="572480"/>
          <a:ext cx="1847682" cy="1140769"/>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Solo</a:t>
          </a:r>
          <a:endParaRPr lang="ru-RU" sz="2400" kern="1200" dirty="0"/>
        </a:p>
      </dsp:txBody>
      <dsp:txXfrm>
        <a:off x="2840426" y="605892"/>
        <a:ext cx="1780858" cy="1073945"/>
      </dsp:txXfrm>
    </dsp:sp>
    <dsp:sp modelId="{FE0D2902-324A-4912-AD1D-939EB29A97BD}">
      <dsp:nvSpPr>
        <dsp:cNvPr id="0" name=""/>
        <dsp:cNvSpPr/>
      </dsp:nvSpPr>
      <dsp:spPr>
        <a:xfrm rot="17692822">
          <a:off x="4373224" y="696526"/>
          <a:ext cx="971811" cy="11063"/>
        </a:xfrm>
        <a:custGeom>
          <a:avLst/>
          <a:gdLst/>
          <a:ahLst/>
          <a:cxnLst/>
          <a:rect l="0" t="0" r="0" b="0"/>
          <a:pathLst>
            <a:path>
              <a:moveTo>
                <a:pt x="0" y="5531"/>
              </a:moveTo>
              <a:lnTo>
                <a:pt x="971811"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677762"/>
        <a:ext cx="48590" cy="48590"/>
      </dsp:txXfrm>
    </dsp:sp>
    <dsp:sp modelId="{B748839E-44DD-4E5C-8E2F-FDEE256B346C}">
      <dsp:nvSpPr>
        <dsp:cNvPr id="0" name=""/>
        <dsp:cNvSpPr/>
      </dsp:nvSpPr>
      <dsp:spPr>
        <a:xfrm>
          <a:off x="5063562" y="5709"/>
          <a:ext cx="1726075" cy="511081"/>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Personal
</a:t>
          </a:r>
          <a:endParaRPr lang="ru-RU" sz="2000" kern="1200" dirty="0"/>
        </a:p>
      </dsp:txBody>
      <dsp:txXfrm>
        <a:off x="5078531" y="20678"/>
        <a:ext cx="1696137" cy="481143"/>
      </dsp:txXfrm>
    </dsp:sp>
    <dsp:sp modelId="{9FE88E23-986C-43CA-BC28-21EF2A378766}">
      <dsp:nvSpPr>
        <dsp:cNvPr id="0" name=""/>
        <dsp:cNvSpPr/>
      </dsp:nvSpPr>
      <dsp:spPr>
        <a:xfrm rot="19457599">
          <a:off x="4607370" y="990398"/>
          <a:ext cx="503519" cy="11063"/>
        </a:xfrm>
        <a:custGeom>
          <a:avLst/>
          <a:gdLst/>
          <a:ahLst/>
          <a:cxnLst/>
          <a:rect l="0" t="0" r="0" b="0"/>
          <a:pathLst>
            <a:path>
              <a:moveTo>
                <a:pt x="0" y="5531"/>
              </a:moveTo>
              <a:lnTo>
                <a:pt x="503519"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983341"/>
        <a:ext cx="25175" cy="25175"/>
      </dsp:txXfrm>
    </dsp:sp>
    <dsp:sp modelId="{656D8568-A099-4384-8A12-251D1834B985}">
      <dsp:nvSpPr>
        <dsp:cNvPr id="0" name=""/>
        <dsp:cNvSpPr/>
      </dsp:nvSpPr>
      <dsp:spPr>
        <a:xfrm>
          <a:off x="5063562" y="593453"/>
          <a:ext cx="1726075" cy="511081"/>
        </a:xfrm>
        <a:prstGeom prst="roundRect">
          <a:avLst>
            <a:gd name="adj" fmla="val 10000"/>
          </a:avLst>
        </a:prstGeom>
        <a:solidFill>
          <a:schemeClr val="tx2">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Language
</a:t>
          </a:r>
          <a:endParaRPr lang="ru-RU" sz="2000" kern="1200" dirty="0"/>
        </a:p>
      </dsp:txBody>
      <dsp:txXfrm>
        <a:off x="5078531" y="608422"/>
        <a:ext cx="1696137" cy="481143"/>
      </dsp:txXfrm>
    </dsp:sp>
    <dsp:sp modelId="{F910DF4C-9CBD-43EB-A446-437A0455847F}">
      <dsp:nvSpPr>
        <dsp:cNvPr id="0" name=""/>
        <dsp:cNvSpPr/>
      </dsp:nvSpPr>
      <dsp:spPr>
        <a:xfrm rot="2142401">
          <a:off x="4607370" y="1284269"/>
          <a:ext cx="503519" cy="11063"/>
        </a:xfrm>
        <a:custGeom>
          <a:avLst/>
          <a:gdLst/>
          <a:ahLst/>
          <a:cxnLst/>
          <a:rect l="0" t="0" r="0" b="0"/>
          <a:pathLst>
            <a:path>
              <a:moveTo>
                <a:pt x="0" y="5531"/>
              </a:moveTo>
              <a:lnTo>
                <a:pt x="503519"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1277213"/>
        <a:ext cx="25175" cy="25175"/>
      </dsp:txXfrm>
    </dsp:sp>
    <dsp:sp modelId="{7E2B113C-529D-4C9D-A734-5993F6B81FF0}">
      <dsp:nvSpPr>
        <dsp:cNvPr id="0" name=""/>
        <dsp:cNvSpPr/>
      </dsp:nvSpPr>
      <dsp:spPr>
        <a:xfrm>
          <a:off x="5063562" y="1181196"/>
          <a:ext cx="1741122" cy="511081"/>
        </a:xfrm>
        <a:prstGeom prst="roundRect">
          <a:avLst>
            <a:gd name="adj" fmla="val 10000"/>
          </a:avLst>
        </a:prstGeom>
        <a:solidFill>
          <a:schemeClr val="accent4">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Semantic
</a:t>
          </a:r>
          <a:endParaRPr lang="ru-RU" sz="2000" kern="1200" dirty="0"/>
        </a:p>
      </dsp:txBody>
      <dsp:txXfrm>
        <a:off x="5078531" y="1196165"/>
        <a:ext cx="1711184" cy="481143"/>
      </dsp:txXfrm>
    </dsp:sp>
    <dsp:sp modelId="{B6513814-A826-4DCA-B01D-C851AA85B5A3}">
      <dsp:nvSpPr>
        <dsp:cNvPr id="0" name=""/>
        <dsp:cNvSpPr/>
      </dsp:nvSpPr>
      <dsp:spPr>
        <a:xfrm rot="3907178">
          <a:off x="4373224" y="1578141"/>
          <a:ext cx="971811" cy="11063"/>
        </a:xfrm>
        <a:custGeom>
          <a:avLst/>
          <a:gdLst/>
          <a:ahLst/>
          <a:cxnLst/>
          <a:rect l="0" t="0" r="0" b="0"/>
          <a:pathLst>
            <a:path>
              <a:moveTo>
                <a:pt x="0" y="5531"/>
              </a:moveTo>
              <a:lnTo>
                <a:pt x="971811"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1559378"/>
        <a:ext cx="48590" cy="48590"/>
      </dsp:txXfrm>
    </dsp:sp>
    <dsp:sp modelId="{678C59CF-650F-4982-B741-F5F30247275B}">
      <dsp:nvSpPr>
        <dsp:cNvPr id="0" name=""/>
        <dsp:cNvSpPr/>
      </dsp:nvSpPr>
      <dsp:spPr>
        <a:xfrm>
          <a:off x="5063562" y="1768940"/>
          <a:ext cx="1741122" cy="511081"/>
        </a:xfrm>
        <a:prstGeom prst="roundRect">
          <a:avLst>
            <a:gd name="adj" fmla="val 10000"/>
          </a:avLst>
        </a:prstGeom>
        <a:solidFill>
          <a:schemeClr val="accent5">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Cultural
</a:t>
          </a:r>
          <a:endParaRPr lang="ru-RU" sz="2000" kern="1200" dirty="0"/>
        </a:p>
      </dsp:txBody>
      <dsp:txXfrm>
        <a:off x="5078531" y="1783909"/>
        <a:ext cx="1711184" cy="481143"/>
      </dsp:txXfrm>
    </dsp:sp>
    <dsp:sp modelId="{24E7F7F4-0544-40DB-B831-2570CB9C973C}">
      <dsp:nvSpPr>
        <dsp:cNvPr id="0" name=""/>
        <dsp:cNvSpPr/>
      </dsp:nvSpPr>
      <dsp:spPr>
        <a:xfrm rot="4579744">
          <a:off x="1986301" y="2702753"/>
          <a:ext cx="1078623" cy="11063"/>
        </a:xfrm>
        <a:custGeom>
          <a:avLst/>
          <a:gdLst/>
          <a:ahLst/>
          <a:cxnLst/>
          <a:rect l="0" t="0" r="0" b="0"/>
          <a:pathLst>
            <a:path>
              <a:moveTo>
                <a:pt x="0" y="5531"/>
              </a:moveTo>
              <a:lnTo>
                <a:pt x="1078623" y="5531"/>
              </a:lnTo>
            </a:path>
          </a:pathLst>
        </a:custGeom>
        <a:noFill/>
        <a:ln w="1587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647" y="2681320"/>
        <a:ext cx="53931" cy="53931"/>
      </dsp:txXfrm>
    </dsp:sp>
    <dsp:sp modelId="{4D7E07A2-FD6D-4F07-83A0-1F1E876A55C6}">
      <dsp:nvSpPr>
        <dsp:cNvPr id="0" name=""/>
        <dsp:cNvSpPr/>
      </dsp:nvSpPr>
      <dsp:spPr>
        <a:xfrm>
          <a:off x="2653077" y="2697113"/>
          <a:ext cx="2470006" cy="1070409"/>
        </a:xfrm>
        <a:prstGeom prst="roundRect">
          <a:avLst>
            <a:gd name="adj" fmla="val 10000"/>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Organizational</a:t>
          </a:r>
          <a:endParaRPr lang="ru-RU" sz="2400" kern="1200" dirty="0"/>
        </a:p>
      </dsp:txBody>
      <dsp:txXfrm>
        <a:off x="2684428" y="2728464"/>
        <a:ext cx="2407304" cy="1007707"/>
      </dsp:txXfrm>
    </dsp:sp>
    <dsp:sp modelId="{70F7C6F0-5C36-4905-9AA5-D3DB95613C21}">
      <dsp:nvSpPr>
        <dsp:cNvPr id="0" name=""/>
        <dsp:cNvSpPr/>
      </dsp:nvSpPr>
      <dsp:spPr>
        <a:xfrm rot="18088495">
          <a:off x="4968537" y="2950967"/>
          <a:ext cx="646803" cy="11063"/>
        </a:xfrm>
        <a:custGeom>
          <a:avLst/>
          <a:gdLst/>
          <a:ahLst/>
          <a:cxnLst/>
          <a:rect l="0" t="0" r="0" b="0"/>
          <a:pathLst>
            <a:path>
              <a:moveTo>
                <a:pt x="0" y="5531"/>
              </a:moveTo>
              <a:lnTo>
                <a:pt x="646803"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5769" y="2940328"/>
        <a:ext cx="32340" cy="32340"/>
      </dsp:txXfrm>
    </dsp:sp>
    <dsp:sp modelId="{8082C8AA-C4BC-4D8A-95B9-8E05EE44FAF7}">
      <dsp:nvSpPr>
        <dsp:cNvPr id="0" name=""/>
        <dsp:cNvSpPr/>
      </dsp:nvSpPr>
      <dsp:spPr>
        <a:xfrm>
          <a:off x="5460795" y="2425138"/>
          <a:ext cx="1947619" cy="511081"/>
        </a:xfrm>
        <a:prstGeom prst="roundRect">
          <a:avLst>
            <a:gd name="adj" fmla="val 10000"/>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Information overloads
</a:t>
          </a:r>
          <a:endParaRPr lang="ru-RU" sz="2000" kern="1200" dirty="0"/>
        </a:p>
      </dsp:txBody>
      <dsp:txXfrm>
        <a:off x="5475764" y="2440107"/>
        <a:ext cx="1917681" cy="481143"/>
      </dsp:txXfrm>
    </dsp:sp>
    <dsp:sp modelId="{325D7FCE-0232-453E-B6ED-87F47C12E92A}">
      <dsp:nvSpPr>
        <dsp:cNvPr id="0" name=""/>
        <dsp:cNvSpPr/>
      </dsp:nvSpPr>
      <dsp:spPr>
        <a:xfrm rot="871149">
          <a:off x="5117512" y="3270515"/>
          <a:ext cx="348853" cy="11063"/>
        </a:xfrm>
        <a:custGeom>
          <a:avLst/>
          <a:gdLst/>
          <a:ahLst/>
          <a:cxnLst/>
          <a:rect l="0" t="0" r="0" b="0"/>
          <a:pathLst>
            <a:path>
              <a:moveTo>
                <a:pt x="0" y="5531"/>
              </a:moveTo>
              <a:lnTo>
                <a:pt x="348853"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83218" y="3267326"/>
        <a:ext cx="17442" cy="17442"/>
      </dsp:txXfrm>
    </dsp:sp>
    <dsp:sp modelId="{90B15052-7E55-47FA-A93A-BDDED38FEC37}">
      <dsp:nvSpPr>
        <dsp:cNvPr id="0" name=""/>
        <dsp:cNvSpPr/>
      </dsp:nvSpPr>
      <dsp:spPr>
        <a:xfrm>
          <a:off x="5460795" y="3036540"/>
          <a:ext cx="1991102" cy="566472"/>
        </a:xfrm>
        <a:prstGeom prst="roundRect">
          <a:avLst>
            <a:gd name="adj" fmla="val 10000"/>
          </a:avLst>
        </a:prstGeom>
        <a:solidFill>
          <a:schemeClr val="accent5">
            <a:lumMod val="60000"/>
            <a:lumOff val="40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Filtering information
</a:t>
          </a:r>
          <a:endParaRPr lang="ru-RU" sz="2000" kern="1200" dirty="0"/>
        </a:p>
      </dsp:txBody>
      <dsp:txXfrm>
        <a:off x="5477386" y="3053131"/>
        <a:ext cx="1957920" cy="533290"/>
      </dsp:txXfrm>
    </dsp:sp>
    <dsp:sp modelId="{32F9E42D-CF16-4970-8684-D5401A905A5E}">
      <dsp:nvSpPr>
        <dsp:cNvPr id="0" name=""/>
        <dsp:cNvSpPr/>
      </dsp:nvSpPr>
      <dsp:spPr>
        <a:xfrm rot="4032403">
          <a:off x="4856077" y="3628611"/>
          <a:ext cx="871724" cy="11063"/>
        </a:xfrm>
        <a:custGeom>
          <a:avLst/>
          <a:gdLst/>
          <a:ahLst/>
          <a:cxnLst/>
          <a:rect l="0" t="0" r="0" b="0"/>
          <a:pathLst>
            <a:path>
              <a:moveTo>
                <a:pt x="0" y="5531"/>
              </a:moveTo>
              <a:lnTo>
                <a:pt x="871724" y="5531"/>
              </a:lnTo>
            </a:path>
          </a:pathLst>
        </a:custGeom>
        <a:noFill/>
        <a:ln w="1587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0146" y="3612349"/>
        <a:ext cx="43586" cy="43586"/>
      </dsp:txXfrm>
    </dsp:sp>
    <dsp:sp modelId="{ADFA89F2-FE90-4ACA-8F4C-E04E4698A657}">
      <dsp:nvSpPr>
        <dsp:cNvPr id="0" name=""/>
        <dsp:cNvSpPr/>
      </dsp:nvSpPr>
      <dsp:spPr>
        <a:xfrm>
          <a:off x="5460795" y="3747270"/>
          <a:ext cx="1942273" cy="577394"/>
        </a:xfrm>
        <a:prstGeom prst="roundRect">
          <a:avLst>
            <a:gd name="adj" fmla="val 10000"/>
          </a:avLst>
        </a:prstGeom>
        <a:solidFill>
          <a:schemeClr val="accent6">
            <a:lumMod val="75000"/>
          </a:schemeClr>
        </a:soli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Difference in status
</a:t>
          </a:r>
          <a:endParaRPr lang="ru-RU" sz="2000" kern="1200" dirty="0"/>
        </a:p>
      </dsp:txBody>
      <dsp:txXfrm>
        <a:off x="5477706" y="3764181"/>
        <a:ext cx="1908451" cy="543572"/>
      </dsp:txXfrm>
    </dsp:sp>
    <dsp:sp modelId="{B79FF513-A81D-4B50-888A-5B53B0AE7D95}">
      <dsp:nvSpPr>
        <dsp:cNvPr id="0" name=""/>
        <dsp:cNvSpPr/>
      </dsp:nvSpPr>
      <dsp:spPr>
        <a:xfrm>
          <a:off x="883743" y="2516456"/>
          <a:ext cx="1556335"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障碍</a:t>
          </a:r>
        </a:p>
      </dsp:txBody>
      <dsp:txXfrm>
        <a:off x="898712" y="2531425"/>
        <a:ext cx="1526397" cy="481143"/>
      </dsp:txXfrm>
    </dsp:sp>
    <dsp:sp modelId="{6780406F-86BF-49E5-8166-9E706B2231E6}">
      <dsp:nvSpPr>
        <dsp:cNvPr id="0" name=""/>
        <dsp:cNvSpPr/>
      </dsp:nvSpPr>
      <dsp:spPr>
        <a:xfrm>
          <a:off x="3230977" y="1469234"/>
          <a:ext cx="879908" cy="503364"/>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只</a:t>
          </a:r>
        </a:p>
      </dsp:txBody>
      <dsp:txXfrm>
        <a:off x="3245720" y="1483977"/>
        <a:ext cx="850422" cy="473878"/>
      </dsp:txXfrm>
    </dsp:sp>
    <dsp:sp modelId="{57611849-0D99-4F43-9B08-E2597B56AC73}">
      <dsp:nvSpPr>
        <dsp:cNvPr id="0" name=""/>
        <dsp:cNvSpPr/>
      </dsp:nvSpPr>
      <dsp:spPr>
        <a:xfrm>
          <a:off x="3211392" y="3623591"/>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组织</a:t>
          </a:r>
        </a:p>
      </dsp:txBody>
      <dsp:txXfrm>
        <a:off x="3226361" y="3638560"/>
        <a:ext cx="992225" cy="481143"/>
      </dsp:txXfrm>
    </dsp:sp>
    <dsp:sp modelId="{396F20D9-874A-4B06-8504-F39334613CF8}">
      <dsp:nvSpPr>
        <dsp:cNvPr id="0" name=""/>
        <dsp:cNvSpPr/>
      </dsp:nvSpPr>
      <dsp:spPr>
        <a:xfrm>
          <a:off x="6752268" y="30749"/>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个人</a:t>
          </a:r>
        </a:p>
      </dsp:txBody>
      <dsp:txXfrm>
        <a:off x="6767237" y="45718"/>
        <a:ext cx="992225" cy="481143"/>
      </dsp:txXfrm>
    </dsp:sp>
    <dsp:sp modelId="{40B5E9E2-537B-411D-88CF-0E61D84491A2}">
      <dsp:nvSpPr>
        <dsp:cNvPr id="0" name=""/>
        <dsp:cNvSpPr/>
      </dsp:nvSpPr>
      <dsp:spPr>
        <a:xfrm>
          <a:off x="6834695" y="641216"/>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语言</a:t>
          </a:r>
        </a:p>
      </dsp:txBody>
      <dsp:txXfrm>
        <a:off x="6849664" y="656185"/>
        <a:ext cx="992225" cy="481143"/>
      </dsp:txXfrm>
    </dsp:sp>
    <dsp:sp modelId="{11A61CB8-D441-4F7D-9E23-25C643032726}">
      <dsp:nvSpPr>
        <dsp:cNvPr id="0" name=""/>
        <dsp:cNvSpPr/>
      </dsp:nvSpPr>
      <dsp:spPr>
        <a:xfrm>
          <a:off x="6861557" y="1216055"/>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语义</a:t>
          </a:r>
        </a:p>
      </dsp:txBody>
      <dsp:txXfrm>
        <a:off x="6876526" y="1231024"/>
        <a:ext cx="992225" cy="481143"/>
      </dsp:txXfrm>
    </dsp:sp>
    <dsp:sp modelId="{6DA50A31-099B-49BF-BC23-618703FD2125}">
      <dsp:nvSpPr>
        <dsp:cNvPr id="0" name=""/>
        <dsp:cNvSpPr/>
      </dsp:nvSpPr>
      <dsp:spPr>
        <a:xfrm>
          <a:off x="6843077" y="1846382"/>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文化</a:t>
          </a:r>
        </a:p>
      </dsp:txBody>
      <dsp:txXfrm>
        <a:off x="6858046" y="1861351"/>
        <a:ext cx="992225" cy="481143"/>
      </dsp:txXfrm>
    </dsp:sp>
    <dsp:sp modelId="{21804E56-1FFB-4430-8790-9722A74CDAD7}">
      <dsp:nvSpPr>
        <dsp:cNvPr id="0" name=""/>
        <dsp:cNvSpPr/>
      </dsp:nvSpPr>
      <dsp:spPr>
        <a:xfrm>
          <a:off x="7409825" y="2420362"/>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信息超载</a:t>
          </a:r>
        </a:p>
      </dsp:txBody>
      <dsp:txXfrm>
        <a:off x="7424794" y="2435331"/>
        <a:ext cx="992225" cy="481143"/>
      </dsp:txXfrm>
    </dsp:sp>
    <dsp:sp modelId="{DEB62B41-537B-44AD-B848-C5C3D6582874}">
      <dsp:nvSpPr>
        <dsp:cNvPr id="0" name=""/>
        <dsp:cNvSpPr/>
      </dsp:nvSpPr>
      <dsp:spPr>
        <a:xfrm>
          <a:off x="7538568" y="3060645"/>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过滤信息</a:t>
          </a:r>
        </a:p>
      </dsp:txBody>
      <dsp:txXfrm>
        <a:off x="7553537" y="3075614"/>
        <a:ext cx="992225" cy="481143"/>
      </dsp:txXfrm>
    </dsp:sp>
    <dsp:sp modelId="{BD2D386A-F190-4700-A01F-E9033BF7779F}">
      <dsp:nvSpPr>
        <dsp:cNvPr id="0" name=""/>
        <dsp:cNvSpPr/>
      </dsp:nvSpPr>
      <dsp:spPr>
        <a:xfrm>
          <a:off x="7474917" y="3799204"/>
          <a:ext cx="1022163" cy="511081"/>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状态差异</a:t>
          </a:r>
        </a:p>
      </dsp:txBody>
      <dsp:txXfrm>
        <a:off x="7489886" y="3814173"/>
        <a:ext cx="992225" cy="481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CCDC8-6CF1-47CB-8878-CD91F4B16B59}">
      <dsp:nvSpPr>
        <dsp:cNvPr id="0" name=""/>
        <dsp:cNvSpPr/>
      </dsp:nvSpPr>
      <dsp:spPr>
        <a:xfrm>
          <a:off x="883743" y="1928712"/>
          <a:ext cx="1514406"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Barriers
</a:t>
          </a:r>
          <a:endParaRPr lang="ru-RU" sz="2400" kern="1200" dirty="0"/>
        </a:p>
      </dsp:txBody>
      <dsp:txXfrm>
        <a:off x="898712" y="1943681"/>
        <a:ext cx="1484468" cy="481143"/>
      </dsp:txXfrm>
    </dsp:sp>
    <dsp:sp modelId="{5D5781C1-4D33-45A1-9D8A-44CAE353029A}">
      <dsp:nvSpPr>
        <dsp:cNvPr id="0" name=""/>
        <dsp:cNvSpPr/>
      </dsp:nvSpPr>
      <dsp:spPr>
        <a:xfrm rot="17486146">
          <a:off x="2043194" y="1658027"/>
          <a:ext cx="1118775" cy="11063"/>
        </a:xfrm>
        <a:custGeom>
          <a:avLst/>
          <a:gdLst/>
          <a:ahLst/>
          <a:cxnLst/>
          <a:rect l="0" t="0" r="0" b="0"/>
          <a:pathLst>
            <a:path>
              <a:moveTo>
                <a:pt x="0" y="5531"/>
              </a:moveTo>
              <a:lnTo>
                <a:pt x="1118775"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574612" y="1635590"/>
        <a:ext cx="55938" cy="55938"/>
      </dsp:txXfrm>
    </dsp:sp>
    <dsp:sp modelId="{6BE51764-56ED-4F24-8277-26AA2791C94D}">
      <dsp:nvSpPr>
        <dsp:cNvPr id="0" name=""/>
        <dsp:cNvSpPr/>
      </dsp:nvSpPr>
      <dsp:spPr>
        <a:xfrm>
          <a:off x="2807014" y="572480"/>
          <a:ext cx="1847682" cy="114076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Solo</a:t>
          </a:r>
          <a:endParaRPr lang="ru-RU" sz="2400" kern="1200" dirty="0"/>
        </a:p>
      </dsp:txBody>
      <dsp:txXfrm>
        <a:off x="2840426" y="605892"/>
        <a:ext cx="1780858" cy="1073945"/>
      </dsp:txXfrm>
    </dsp:sp>
    <dsp:sp modelId="{FE0D2902-324A-4912-AD1D-939EB29A97BD}">
      <dsp:nvSpPr>
        <dsp:cNvPr id="0" name=""/>
        <dsp:cNvSpPr/>
      </dsp:nvSpPr>
      <dsp:spPr>
        <a:xfrm rot="17692822">
          <a:off x="4373224" y="696526"/>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677762"/>
        <a:ext cx="48590" cy="48590"/>
      </dsp:txXfrm>
    </dsp:sp>
    <dsp:sp modelId="{B748839E-44DD-4E5C-8E2F-FDEE256B346C}">
      <dsp:nvSpPr>
        <dsp:cNvPr id="0" name=""/>
        <dsp:cNvSpPr/>
      </dsp:nvSpPr>
      <dsp:spPr>
        <a:xfrm>
          <a:off x="5063562" y="5709"/>
          <a:ext cx="1726075"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Personal</a:t>
          </a:r>
          <a:r>
            <a:rPr lang="en-US" sz="2000" kern="1200" dirty="0"/>
            <a:t>
</a:t>
          </a:r>
          <a:endParaRPr lang="ru-RU" sz="2000" kern="1200" dirty="0"/>
        </a:p>
      </dsp:txBody>
      <dsp:txXfrm>
        <a:off x="5078531" y="20678"/>
        <a:ext cx="1696137" cy="481143"/>
      </dsp:txXfrm>
    </dsp:sp>
    <dsp:sp modelId="{9FE88E23-986C-43CA-BC28-21EF2A378766}">
      <dsp:nvSpPr>
        <dsp:cNvPr id="0" name=""/>
        <dsp:cNvSpPr/>
      </dsp:nvSpPr>
      <dsp:spPr>
        <a:xfrm rot="19457599">
          <a:off x="4607370" y="990398"/>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983341"/>
        <a:ext cx="25175" cy="25175"/>
      </dsp:txXfrm>
    </dsp:sp>
    <dsp:sp modelId="{656D8568-A099-4384-8A12-251D1834B985}">
      <dsp:nvSpPr>
        <dsp:cNvPr id="0" name=""/>
        <dsp:cNvSpPr/>
      </dsp:nvSpPr>
      <dsp:spPr>
        <a:xfrm>
          <a:off x="5063562" y="593453"/>
          <a:ext cx="1726075" cy="511081"/>
        </a:xfrm>
        <a:prstGeom prst="roundRect">
          <a:avLst>
            <a:gd name="adj" fmla="val 10000"/>
          </a:avLst>
        </a:prstGeom>
        <a:solidFill>
          <a:schemeClr val="tx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Language</a:t>
          </a:r>
          <a:r>
            <a:rPr lang="en-US" sz="2000" kern="1200" dirty="0"/>
            <a:t>
</a:t>
          </a:r>
          <a:endParaRPr lang="ru-RU" sz="2000" kern="1200" dirty="0"/>
        </a:p>
      </dsp:txBody>
      <dsp:txXfrm>
        <a:off x="5078531" y="608422"/>
        <a:ext cx="1696137" cy="481143"/>
      </dsp:txXfrm>
    </dsp:sp>
    <dsp:sp modelId="{F910DF4C-9CBD-43EB-A446-437A0455847F}">
      <dsp:nvSpPr>
        <dsp:cNvPr id="0" name=""/>
        <dsp:cNvSpPr/>
      </dsp:nvSpPr>
      <dsp:spPr>
        <a:xfrm rot="2142401">
          <a:off x="4607370" y="1284269"/>
          <a:ext cx="503519" cy="11063"/>
        </a:xfrm>
        <a:custGeom>
          <a:avLst/>
          <a:gdLst/>
          <a:ahLst/>
          <a:cxnLst/>
          <a:rect l="0" t="0" r="0" b="0"/>
          <a:pathLst>
            <a:path>
              <a:moveTo>
                <a:pt x="0" y="5531"/>
              </a:moveTo>
              <a:lnTo>
                <a:pt x="503519"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46542" y="1277213"/>
        <a:ext cx="25175" cy="25175"/>
      </dsp:txXfrm>
    </dsp:sp>
    <dsp:sp modelId="{7E2B113C-529D-4C9D-A734-5993F6B81FF0}">
      <dsp:nvSpPr>
        <dsp:cNvPr id="0" name=""/>
        <dsp:cNvSpPr/>
      </dsp:nvSpPr>
      <dsp:spPr>
        <a:xfrm>
          <a:off x="5063562" y="1181196"/>
          <a:ext cx="1741122" cy="511081"/>
        </a:xfrm>
        <a:prstGeom prst="roundRect">
          <a:avLst>
            <a:gd name="adj" fmla="val 10000"/>
          </a:avLst>
        </a:prstGeom>
        <a:solidFill>
          <a:schemeClr val="accent4">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Semantic
</a:t>
          </a:r>
          <a:endParaRPr lang="ru-RU" sz="2000" kern="1200" dirty="0"/>
        </a:p>
      </dsp:txBody>
      <dsp:txXfrm>
        <a:off x="5078531" y="1196165"/>
        <a:ext cx="1711184" cy="481143"/>
      </dsp:txXfrm>
    </dsp:sp>
    <dsp:sp modelId="{B6513814-A826-4DCA-B01D-C851AA85B5A3}">
      <dsp:nvSpPr>
        <dsp:cNvPr id="0" name=""/>
        <dsp:cNvSpPr/>
      </dsp:nvSpPr>
      <dsp:spPr>
        <a:xfrm rot="3907178">
          <a:off x="4373224" y="1578141"/>
          <a:ext cx="971811" cy="11063"/>
        </a:xfrm>
        <a:custGeom>
          <a:avLst/>
          <a:gdLst/>
          <a:ahLst/>
          <a:cxnLst/>
          <a:rect l="0" t="0" r="0" b="0"/>
          <a:pathLst>
            <a:path>
              <a:moveTo>
                <a:pt x="0" y="5531"/>
              </a:moveTo>
              <a:lnTo>
                <a:pt x="971811"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834834" y="1559378"/>
        <a:ext cx="48590" cy="48590"/>
      </dsp:txXfrm>
    </dsp:sp>
    <dsp:sp modelId="{678C59CF-650F-4982-B741-F5F30247275B}">
      <dsp:nvSpPr>
        <dsp:cNvPr id="0" name=""/>
        <dsp:cNvSpPr/>
      </dsp:nvSpPr>
      <dsp:spPr>
        <a:xfrm>
          <a:off x="5063562" y="1768940"/>
          <a:ext cx="1741122" cy="511081"/>
        </a:xfrm>
        <a:prstGeom prst="roundRect">
          <a:avLst>
            <a:gd name="adj" fmla="val 10000"/>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Cultural
</a:t>
          </a:r>
          <a:endParaRPr lang="ru-RU" sz="2000" kern="1200" dirty="0"/>
        </a:p>
      </dsp:txBody>
      <dsp:txXfrm>
        <a:off x="5078531" y="1783909"/>
        <a:ext cx="1711184" cy="481143"/>
      </dsp:txXfrm>
    </dsp:sp>
    <dsp:sp modelId="{24E7F7F4-0544-40DB-B831-2570CB9C973C}">
      <dsp:nvSpPr>
        <dsp:cNvPr id="0" name=""/>
        <dsp:cNvSpPr/>
      </dsp:nvSpPr>
      <dsp:spPr>
        <a:xfrm rot="4579744">
          <a:off x="1986301" y="2702753"/>
          <a:ext cx="1078623" cy="11063"/>
        </a:xfrm>
        <a:custGeom>
          <a:avLst/>
          <a:gdLst/>
          <a:ahLst/>
          <a:cxnLst/>
          <a:rect l="0" t="0" r="0" b="0"/>
          <a:pathLst>
            <a:path>
              <a:moveTo>
                <a:pt x="0" y="5531"/>
              </a:moveTo>
              <a:lnTo>
                <a:pt x="1078623" y="5531"/>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498647" y="2681320"/>
        <a:ext cx="53931" cy="53931"/>
      </dsp:txXfrm>
    </dsp:sp>
    <dsp:sp modelId="{4D7E07A2-FD6D-4F07-83A0-1F1E876A55C6}">
      <dsp:nvSpPr>
        <dsp:cNvPr id="0" name=""/>
        <dsp:cNvSpPr/>
      </dsp:nvSpPr>
      <dsp:spPr>
        <a:xfrm>
          <a:off x="2653077" y="2697113"/>
          <a:ext cx="2470006" cy="107040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Organizational</a:t>
          </a:r>
          <a:endParaRPr lang="ru-RU" sz="2400" kern="1200" dirty="0"/>
        </a:p>
      </dsp:txBody>
      <dsp:txXfrm>
        <a:off x="2684428" y="2728464"/>
        <a:ext cx="2407304" cy="1007707"/>
      </dsp:txXfrm>
    </dsp:sp>
    <dsp:sp modelId="{70F7C6F0-5C36-4905-9AA5-D3DB95613C21}">
      <dsp:nvSpPr>
        <dsp:cNvPr id="0" name=""/>
        <dsp:cNvSpPr/>
      </dsp:nvSpPr>
      <dsp:spPr>
        <a:xfrm rot="18088495">
          <a:off x="4968537" y="2950967"/>
          <a:ext cx="646803" cy="11063"/>
        </a:xfrm>
        <a:custGeom>
          <a:avLst/>
          <a:gdLst/>
          <a:ahLst/>
          <a:cxnLst/>
          <a:rect l="0" t="0" r="0" b="0"/>
          <a:pathLst>
            <a:path>
              <a:moveTo>
                <a:pt x="0" y="5531"/>
              </a:moveTo>
              <a:lnTo>
                <a:pt x="64680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5769" y="2940328"/>
        <a:ext cx="32340" cy="32340"/>
      </dsp:txXfrm>
    </dsp:sp>
    <dsp:sp modelId="{8082C8AA-C4BC-4D8A-95B9-8E05EE44FAF7}">
      <dsp:nvSpPr>
        <dsp:cNvPr id="0" name=""/>
        <dsp:cNvSpPr/>
      </dsp:nvSpPr>
      <dsp:spPr>
        <a:xfrm>
          <a:off x="5460795" y="2425138"/>
          <a:ext cx="1947619" cy="51108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Information overloads</a:t>
          </a:r>
          <a:r>
            <a:rPr lang="en-US" sz="2000" kern="1200" dirty="0"/>
            <a:t>
</a:t>
          </a:r>
          <a:endParaRPr lang="ru-RU" sz="2000" kern="1200" dirty="0"/>
        </a:p>
      </dsp:txBody>
      <dsp:txXfrm>
        <a:off x="5475764" y="2440107"/>
        <a:ext cx="1917681" cy="481143"/>
      </dsp:txXfrm>
    </dsp:sp>
    <dsp:sp modelId="{325D7FCE-0232-453E-B6ED-87F47C12E92A}">
      <dsp:nvSpPr>
        <dsp:cNvPr id="0" name=""/>
        <dsp:cNvSpPr/>
      </dsp:nvSpPr>
      <dsp:spPr>
        <a:xfrm rot="871149">
          <a:off x="5117512" y="3270515"/>
          <a:ext cx="348853" cy="11063"/>
        </a:xfrm>
        <a:custGeom>
          <a:avLst/>
          <a:gdLst/>
          <a:ahLst/>
          <a:cxnLst/>
          <a:rect l="0" t="0" r="0" b="0"/>
          <a:pathLst>
            <a:path>
              <a:moveTo>
                <a:pt x="0" y="5531"/>
              </a:moveTo>
              <a:lnTo>
                <a:pt x="348853"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83218" y="3267326"/>
        <a:ext cx="17442" cy="17442"/>
      </dsp:txXfrm>
    </dsp:sp>
    <dsp:sp modelId="{90B15052-7E55-47FA-A93A-BDDED38FEC37}">
      <dsp:nvSpPr>
        <dsp:cNvPr id="0" name=""/>
        <dsp:cNvSpPr/>
      </dsp:nvSpPr>
      <dsp:spPr>
        <a:xfrm>
          <a:off x="5460795" y="3036540"/>
          <a:ext cx="1991102" cy="566472"/>
        </a:xfrm>
        <a:prstGeom prst="roundRect">
          <a:avLst>
            <a:gd name="adj" fmla="val 10000"/>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solidFill>
                <a:srgbClr val="FF0000"/>
              </a:solidFill>
            </a:rPr>
            <a:t>Filtering information
</a:t>
          </a:r>
          <a:endParaRPr lang="ru-RU" sz="2000" kern="1200" dirty="0">
            <a:solidFill>
              <a:srgbClr val="FF0000"/>
            </a:solidFill>
          </a:endParaRPr>
        </a:p>
      </dsp:txBody>
      <dsp:txXfrm>
        <a:off x="5477386" y="3053131"/>
        <a:ext cx="1957920" cy="533290"/>
      </dsp:txXfrm>
    </dsp:sp>
    <dsp:sp modelId="{32F9E42D-CF16-4970-8684-D5401A905A5E}">
      <dsp:nvSpPr>
        <dsp:cNvPr id="0" name=""/>
        <dsp:cNvSpPr/>
      </dsp:nvSpPr>
      <dsp:spPr>
        <a:xfrm rot="4032403">
          <a:off x="4856077" y="3628611"/>
          <a:ext cx="871724" cy="11063"/>
        </a:xfrm>
        <a:custGeom>
          <a:avLst/>
          <a:gdLst/>
          <a:ahLst/>
          <a:cxnLst/>
          <a:rect l="0" t="0" r="0" b="0"/>
          <a:pathLst>
            <a:path>
              <a:moveTo>
                <a:pt x="0" y="5531"/>
              </a:moveTo>
              <a:lnTo>
                <a:pt x="871724" y="5531"/>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5270146" y="3612349"/>
        <a:ext cx="43586" cy="43586"/>
      </dsp:txXfrm>
    </dsp:sp>
    <dsp:sp modelId="{ADFA89F2-FE90-4ACA-8F4C-E04E4698A657}">
      <dsp:nvSpPr>
        <dsp:cNvPr id="0" name=""/>
        <dsp:cNvSpPr/>
      </dsp:nvSpPr>
      <dsp:spPr>
        <a:xfrm>
          <a:off x="5460795" y="3747270"/>
          <a:ext cx="1942273" cy="577394"/>
        </a:xfrm>
        <a:prstGeom prst="roundRect">
          <a:avLst>
            <a:gd name="adj" fmla="val 10000"/>
          </a:avLst>
        </a:prstGeom>
        <a:solidFill>
          <a:schemeClr val="accent6">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Difference in status
</a:t>
          </a:r>
          <a:endParaRPr lang="ru-RU" sz="2000" kern="1200" dirty="0"/>
        </a:p>
      </dsp:txBody>
      <dsp:txXfrm>
        <a:off x="5477706" y="3764181"/>
        <a:ext cx="1908451" cy="543572"/>
      </dsp:txXfrm>
    </dsp:sp>
    <dsp:sp modelId="{B79FF513-A81D-4B50-888A-5B53B0AE7D95}">
      <dsp:nvSpPr>
        <dsp:cNvPr id="0" name=""/>
        <dsp:cNvSpPr/>
      </dsp:nvSpPr>
      <dsp:spPr>
        <a:xfrm>
          <a:off x="883743" y="2516456"/>
          <a:ext cx="1556335"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障碍</a:t>
          </a:r>
        </a:p>
      </dsp:txBody>
      <dsp:txXfrm>
        <a:off x="898712" y="2531425"/>
        <a:ext cx="1526397" cy="481143"/>
      </dsp:txXfrm>
    </dsp:sp>
    <dsp:sp modelId="{6780406F-86BF-49E5-8166-9E706B2231E6}">
      <dsp:nvSpPr>
        <dsp:cNvPr id="0" name=""/>
        <dsp:cNvSpPr/>
      </dsp:nvSpPr>
      <dsp:spPr>
        <a:xfrm>
          <a:off x="3230977" y="1469234"/>
          <a:ext cx="879908" cy="5033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只</a:t>
          </a:r>
        </a:p>
      </dsp:txBody>
      <dsp:txXfrm>
        <a:off x="3245720" y="1483977"/>
        <a:ext cx="850422" cy="473878"/>
      </dsp:txXfrm>
    </dsp:sp>
    <dsp:sp modelId="{57611849-0D99-4F43-9B08-E2597B56AC73}">
      <dsp:nvSpPr>
        <dsp:cNvPr id="0" name=""/>
        <dsp:cNvSpPr/>
      </dsp:nvSpPr>
      <dsp:spPr>
        <a:xfrm>
          <a:off x="3211392" y="3623591"/>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组织</a:t>
          </a:r>
        </a:p>
      </dsp:txBody>
      <dsp:txXfrm>
        <a:off x="3226361" y="3638560"/>
        <a:ext cx="992225" cy="481143"/>
      </dsp:txXfrm>
    </dsp:sp>
    <dsp:sp modelId="{396F20D9-874A-4B06-8504-F39334613CF8}">
      <dsp:nvSpPr>
        <dsp:cNvPr id="0" name=""/>
        <dsp:cNvSpPr/>
      </dsp:nvSpPr>
      <dsp:spPr>
        <a:xfrm>
          <a:off x="6752268" y="30749"/>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个人</a:t>
          </a:r>
        </a:p>
      </dsp:txBody>
      <dsp:txXfrm>
        <a:off x="6767237" y="45718"/>
        <a:ext cx="992225" cy="481143"/>
      </dsp:txXfrm>
    </dsp:sp>
    <dsp:sp modelId="{40B5E9E2-537B-411D-88CF-0E61D84491A2}">
      <dsp:nvSpPr>
        <dsp:cNvPr id="0" name=""/>
        <dsp:cNvSpPr/>
      </dsp:nvSpPr>
      <dsp:spPr>
        <a:xfrm>
          <a:off x="6834695" y="641216"/>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语言</a:t>
          </a:r>
        </a:p>
      </dsp:txBody>
      <dsp:txXfrm>
        <a:off x="6849664" y="656185"/>
        <a:ext cx="992225" cy="481143"/>
      </dsp:txXfrm>
    </dsp:sp>
    <dsp:sp modelId="{11A61CB8-D441-4F7D-9E23-25C643032726}">
      <dsp:nvSpPr>
        <dsp:cNvPr id="0" name=""/>
        <dsp:cNvSpPr/>
      </dsp:nvSpPr>
      <dsp:spPr>
        <a:xfrm>
          <a:off x="6861557" y="121605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语义</a:t>
          </a:r>
        </a:p>
      </dsp:txBody>
      <dsp:txXfrm>
        <a:off x="6876526" y="1231024"/>
        <a:ext cx="992225" cy="481143"/>
      </dsp:txXfrm>
    </dsp:sp>
    <dsp:sp modelId="{6DA50A31-099B-49BF-BC23-618703FD2125}">
      <dsp:nvSpPr>
        <dsp:cNvPr id="0" name=""/>
        <dsp:cNvSpPr/>
      </dsp:nvSpPr>
      <dsp:spPr>
        <a:xfrm>
          <a:off x="6843077" y="184638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文化</a:t>
          </a:r>
        </a:p>
      </dsp:txBody>
      <dsp:txXfrm>
        <a:off x="6858046" y="1861351"/>
        <a:ext cx="992225" cy="481143"/>
      </dsp:txXfrm>
    </dsp:sp>
    <dsp:sp modelId="{21804E56-1FFB-4430-8790-9722A74CDAD7}">
      <dsp:nvSpPr>
        <dsp:cNvPr id="0" name=""/>
        <dsp:cNvSpPr/>
      </dsp:nvSpPr>
      <dsp:spPr>
        <a:xfrm>
          <a:off x="7409825" y="2420362"/>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信息超载</a:t>
          </a:r>
        </a:p>
      </dsp:txBody>
      <dsp:txXfrm>
        <a:off x="7424794" y="2435331"/>
        <a:ext cx="992225" cy="481143"/>
      </dsp:txXfrm>
    </dsp:sp>
    <dsp:sp modelId="{DEB62B41-537B-44AD-B848-C5C3D6582874}">
      <dsp:nvSpPr>
        <dsp:cNvPr id="0" name=""/>
        <dsp:cNvSpPr/>
      </dsp:nvSpPr>
      <dsp:spPr>
        <a:xfrm>
          <a:off x="7538568" y="3060645"/>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a:t>过滤信息</a:t>
          </a:r>
        </a:p>
      </dsp:txBody>
      <dsp:txXfrm>
        <a:off x="7553537" y="3075614"/>
        <a:ext cx="992225" cy="481143"/>
      </dsp:txXfrm>
    </dsp:sp>
    <dsp:sp modelId="{BD2D386A-F190-4700-A01F-E9033BF7779F}">
      <dsp:nvSpPr>
        <dsp:cNvPr id="0" name=""/>
        <dsp:cNvSpPr/>
      </dsp:nvSpPr>
      <dsp:spPr>
        <a:xfrm>
          <a:off x="7474917" y="3799204"/>
          <a:ext cx="1022163" cy="51108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ja-JP" altLang="en-US" sz="1900" kern="1200" dirty="0"/>
            <a:t>状态差异</a:t>
          </a:r>
        </a:p>
      </dsp:txBody>
      <dsp:txXfrm>
        <a:off x="7489886" y="3814173"/>
        <a:ext cx="992225" cy="4811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06.04.2021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 action="ppaction://noaction"/>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3</a:t>
            </a:fld>
            <a:endParaRPr lang="ru-RU"/>
          </a:p>
        </p:txBody>
      </p:sp>
    </p:spTree>
    <p:extLst>
      <p:ext uri="{BB962C8B-B14F-4D97-AF65-F5344CB8AC3E}">
        <p14:creationId xmlns:p14="http://schemas.microsoft.com/office/powerpoint/2010/main" val="340435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19</a:t>
            </a:fld>
            <a:endParaRPr lang="ru-RU"/>
          </a:p>
        </p:txBody>
      </p:sp>
    </p:spTree>
    <p:extLst>
      <p:ext uri="{BB962C8B-B14F-4D97-AF65-F5344CB8AC3E}">
        <p14:creationId xmlns:p14="http://schemas.microsoft.com/office/powerpoint/2010/main" val="340435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697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3053125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0042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1927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214869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09443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7035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0610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281752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521266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00230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06.04.2021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76803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94" name="Image" r:id="rId16" imgW="13003175" imgH="2577778" progId="Photoshop.Image.7">
                  <p:embed/>
                </p:oleObj>
              </mc:Choice>
              <mc:Fallback>
                <p:oleObj name="Image" r:id="rId16" imgW="13003175" imgH="2577778" progId="Photoshop.Image.7">
                  <p:embed/>
                  <p:pic>
                    <p:nvPicPr>
                      <p:cNvPr id="0" name="Object 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8"/>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825" r:id="rId13"/>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06.04.2021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313933599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en-US" dirty="0"/>
              <a:t>Communication means
</a:t>
            </a:r>
            <a:endParaRPr lang="ru-RU" dirty="0"/>
          </a:p>
        </p:txBody>
      </p:sp>
      <p:sp>
        <p:nvSpPr>
          <p:cNvPr id="49155" name="Содержимое 2"/>
          <p:cNvSpPr>
            <a:spLocks noGrp="1"/>
          </p:cNvSpPr>
          <p:nvPr>
            <p:ph idx="1"/>
          </p:nvPr>
        </p:nvSpPr>
        <p:spPr>
          <a:xfrm>
            <a:off x="533400" y="1500188"/>
            <a:ext cx="8191500" cy="4824412"/>
          </a:xfrm>
        </p:spPr>
        <p:txBody>
          <a:bodyPr/>
          <a:lstStyle/>
          <a:p>
            <a:r>
              <a:rPr lang="en-US" sz="2200" b="1" dirty="0"/>
              <a:t>Prosodic and extralinguistic means of communication</a:t>
            </a:r>
            <a:r>
              <a:rPr lang="ru-RU" sz="2200" b="1" dirty="0"/>
              <a:t>. </a:t>
            </a:r>
            <a:r>
              <a:rPr lang="en-US" sz="2200" dirty="0"/>
              <a:t>Voice and speech characteristics refer to prosodic and extralinguistic means of communication. 
</a:t>
            </a:r>
            <a:r>
              <a:rPr lang="en-US" sz="2200" b="1" dirty="0"/>
              <a:t>Prosodics</a:t>
            </a:r>
            <a:r>
              <a:rPr lang="en-US" sz="2200" dirty="0"/>
              <a:t> is the common name for such rhythmic and intonational aspects of speech as height, vocal tone volume, voice timbre, stress strength.</a:t>
            </a:r>
            <a:endParaRPr lang="ru-RU" sz="2200" dirty="0"/>
          </a:p>
          <a:p>
            <a:r>
              <a:rPr lang="en-US" sz="2200" b="1" dirty="0"/>
              <a:t>The extralinguistic component of speech </a:t>
            </a:r>
            <a:r>
              <a:rPr lang="en-US" sz="2200" dirty="0"/>
              <a:t>is the inclusion of pauses in speech, as well as various kinds of psychophysiological manifestations of a person: crying, coughing, laughing, sighing.</a:t>
            </a:r>
          </a:p>
          <a:p>
            <a:r>
              <a:rPr lang="en-US" sz="2200" b="1" dirty="0" err="1"/>
              <a:t>Takesic</a:t>
            </a:r>
            <a:r>
              <a:rPr lang="en-US" sz="2200" b="1" dirty="0"/>
              <a:t> means of communication</a:t>
            </a:r>
            <a:r>
              <a:rPr lang="ru-RU" sz="2200" b="1" dirty="0"/>
              <a:t>. </a:t>
            </a:r>
            <a:r>
              <a:rPr lang="en-US" sz="2200" dirty="0"/>
              <a:t>To the tactical means of communication include dynamic touches in the form of a handshake, pat, kiss. </a:t>
            </a:r>
            <a:endParaRPr lang="ru-RU" sz="22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a:t>Активное слушание</a:t>
            </a:r>
          </a:p>
        </p:txBody>
      </p:sp>
      <p:sp>
        <p:nvSpPr>
          <p:cNvPr id="50179" name="Содержимое 2"/>
          <p:cNvSpPr>
            <a:spLocks noGrp="1"/>
          </p:cNvSpPr>
          <p:nvPr>
            <p:ph idx="1"/>
          </p:nvPr>
        </p:nvSpPr>
        <p:spPr/>
        <p:txBody>
          <a:bodyPr/>
          <a:lstStyle/>
          <a:p>
            <a:r>
              <a:rPr lang="en-US"/>
              <a:t>L.I.S.T.E.N. (</a:t>
            </a:r>
            <a:r>
              <a:rPr lang="ru-RU"/>
              <a:t>С.Л.У.Ш.А.Т.Ь.)</a:t>
            </a:r>
          </a:p>
          <a:p>
            <a:endParaRPr lang="ru-RU"/>
          </a:p>
        </p:txBody>
      </p:sp>
      <p:graphicFrame>
        <p:nvGraphicFramePr>
          <p:cNvPr id="5" name="Таблица 4"/>
          <p:cNvGraphicFramePr>
            <a:graphicFrameLocks noGrp="1"/>
          </p:cNvGraphicFramePr>
          <p:nvPr/>
        </p:nvGraphicFramePr>
        <p:xfrm>
          <a:off x="500063" y="2428875"/>
          <a:ext cx="7715304" cy="3857652"/>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r>
                        <a:rPr lang="ru-RU" dirty="0"/>
                        <a:t>выражайте интерес)</a:t>
                      </a:r>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en-US" dirty="0"/>
              <a:t>Active hearing</a:t>
            </a:r>
            <a:endParaRPr lang="ru-RU" dirty="0"/>
          </a:p>
        </p:txBody>
      </p:sp>
      <p:sp>
        <p:nvSpPr>
          <p:cNvPr id="50179" name="Содержимое 2"/>
          <p:cNvSpPr>
            <a:spLocks noGrp="1"/>
          </p:cNvSpPr>
          <p:nvPr>
            <p:ph idx="1"/>
          </p:nvPr>
        </p:nvSpPr>
        <p:spPr/>
        <p:txBody>
          <a:bodyPr/>
          <a:lstStyle/>
          <a:p>
            <a:r>
              <a:rPr lang="en-US" dirty="0"/>
              <a:t>L.I.S.T.E.N. (</a:t>
            </a:r>
            <a:r>
              <a:rPr lang="ru-RU" dirty="0"/>
              <a:t>С.Л.У.Ш.А.Т.Ь.)</a:t>
            </a:r>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58781763"/>
              </p:ext>
            </p:extLst>
          </p:nvPr>
        </p:nvGraphicFramePr>
        <p:xfrm>
          <a:off x="500063" y="2428875"/>
          <a:ext cx="7715304" cy="3857652"/>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endParaRPr lang="ru-RU" dirty="0"/>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52040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a:off x="179512" y="609600"/>
            <a:ext cx="6912768" cy="487363"/>
          </a:xfrm>
        </p:spPr>
        <p:txBody>
          <a:bodyPr/>
          <a:lstStyle/>
          <a:p>
            <a:r>
              <a:rPr lang="en-US" dirty="0"/>
              <a:t>Reflexive and non-reflexive listening</a:t>
            </a:r>
            <a:endParaRPr lang="ru-RU" dirty="0"/>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1748854572"/>
              </p:ext>
            </p:extLst>
          </p:nvPr>
        </p:nvGraphicFramePr>
        <p:xfrm>
          <a:off x="285750" y="1500188"/>
          <a:ext cx="8643998" cy="5269307"/>
        </p:xfrm>
        <a:graphic>
          <a:graphicData uri="http://schemas.openxmlformats.org/drawingml/2006/table">
            <a:tbl>
              <a:tblPr firstRow="1" bandRow="1">
                <a:tableStyleId>{5C22544A-7EE6-4342-B048-85BDC9FD1C3A}</a:tableStyleId>
              </a:tblPr>
              <a:tblGrid>
                <a:gridCol w="4321999">
                  <a:extLst>
                    <a:ext uri="{9D8B030D-6E8A-4147-A177-3AD203B41FA5}">
                      <a16:colId xmlns:a16="http://schemas.microsoft.com/office/drawing/2014/main" val="20000"/>
                    </a:ext>
                  </a:extLst>
                </a:gridCol>
                <a:gridCol w="4321999">
                  <a:extLst>
                    <a:ext uri="{9D8B030D-6E8A-4147-A177-3AD203B41FA5}">
                      <a16:colId xmlns:a16="http://schemas.microsoft.com/office/drawing/2014/main" val="20001"/>
                    </a:ext>
                  </a:extLst>
                </a:gridCol>
              </a:tblGrid>
              <a:tr h="312660">
                <a:tc>
                  <a:txBody>
                    <a:bodyPr/>
                    <a:lstStyle/>
                    <a:p>
                      <a:r>
                        <a:rPr lang="en-US" sz="1600" dirty="0"/>
                        <a:t>REFLEXIVE LISTENING</a:t>
                      </a:r>
                      <a:endParaRPr lang="ru-RU" sz="1600" dirty="0"/>
                    </a:p>
                  </a:txBody>
                  <a:tcPr anchor="ctr"/>
                </a:tc>
                <a:tc>
                  <a:txBody>
                    <a:bodyPr/>
                    <a:lstStyle/>
                    <a:p>
                      <a:r>
                        <a:rPr lang="en-US" sz="1600" dirty="0"/>
                        <a:t>NON-REFLEXIVE LISTENING</a:t>
                      </a:r>
                      <a:endParaRPr lang="ru-RU" sz="1600" dirty="0"/>
                    </a:p>
                  </a:txBody>
                  <a:tcPr anchor="ctr"/>
                </a:tc>
                <a:extLst>
                  <a:ext uri="{0D108BD9-81ED-4DB2-BD59-A6C34878D82A}">
                    <a16:rowId xmlns:a16="http://schemas.microsoft.com/office/drawing/2014/main" val="10000"/>
                  </a:ext>
                </a:extLst>
              </a:tr>
              <a:tr h="4934027">
                <a:tc>
                  <a:txBody>
                    <a:bodyPr/>
                    <a:lstStyle/>
                    <a:p>
                      <a:r>
                        <a:rPr lang="en-US" sz="1600" dirty="0"/>
                        <a:t>It involves, in addition to listening to the meaning of what is spoken, decoding the true message encoded in the speech and reflecting the opinion of the interlocutor - a "reconciliation" of what you understood from his speech with what he wanted to inform you in reality.</a:t>
                      </a:r>
                    </a:p>
                    <a:p>
                      <a:r>
                        <a:rPr lang="en-US" sz="1600" dirty="0"/>
                        <a:t>the occurrence of a conflict situation.</a:t>
                      </a:r>
                      <a:endParaRPr lang="ru-RU"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除了听口语的含义外，还涉及对语音中编码的真实信息进行解密，并反映对话者的意见，即从他的演讲中理解的</a:t>
                      </a:r>
                      <a:r>
                        <a:rPr lang="en-US" altLang="zh-CN" sz="1600" dirty="0"/>
                        <a:t>"</a:t>
                      </a:r>
                      <a:r>
                        <a:rPr lang="zh-CN" altLang="en-US" sz="1600" dirty="0"/>
                        <a:t>对等</a:t>
                      </a:r>
                      <a:r>
                        <a:rPr lang="en-US" altLang="zh-CN" sz="1600" dirty="0"/>
                        <a:t>"</a:t>
                      </a:r>
                      <a:r>
                        <a:rPr lang="zh-CN" altLang="en-US" sz="1600" dirty="0"/>
                        <a:t>，以及他实际上想告诉你什么。</a:t>
                      </a:r>
                      <a:endParaRPr lang="ru-RU" sz="1600" dirty="0"/>
                    </a:p>
                    <a:p>
                      <a:endParaRPr lang="ru-RU" sz="1600" dirty="0"/>
                    </a:p>
                  </a:txBody>
                  <a:tcPr anchor="ctr"/>
                </a:tc>
                <a:tc>
                  <a:txBody>
                    <a:bodyPr/>
                    <a:lstStyle/>
                    <a:p>
                      <a:r>
                        <a:rPr lang="en-US" sz="1600" dirty="0"/>
                        <a:t>It is the first stage of mastering the technique of hearing, that is, careful silence without interfering with the speech of the interlocutor or with minimal interference. In non-reflexive listening, contact with the interlocutor is maintained non-verbally and in simple phrases, for example: "Yes," "I understand," "</a:t>
                      </a:r>
                      <a:r>
                        <a:rPr lang="en-US" sz="1600" dirty="0" err="1"/>
                        <a:t>ugu</a:t>
                      </a:r>
                      <a:r>
                        <a:rPr lang="en-US" sz="1600" dirty="0"/>
                        <a:t>," "why," etc. A non-reflective hearing is often the only thing that the interlocutor needs, since everyone wants to be heard first. Thus, non-reflexive listening is used mainly for non-discussion conversations, or when a conflict situation is threatened.</a:t>
                      </a:r>
                      <a:endParaRPr lang="ru-RU" sz="1600" dirty="0"/>
                    </a:p>
                    <a:p>
                      <a:r>
                        <a:rPr lang="ru-RU" sz="1600" dirty="0"/>
                        <a:t>. </a:t>
                      </a:r>
                      <a:r>
                        <a:rPr lang="zh-CN" altLang="en-US" sz="1600" dirty="0"/>
                        <a:t>这是掌握听力技术的第一阶段，即在不干扰对话者讲话的情况下或以最少的干预进行密切沉默。在非反射性听力中，与对话者的接触以非语言和最简单的短语进行，例如</a:t>
                      </a:r>
                      <a:r>
                        <a:rPr lang="en-US" altLang="zh-CN" sz="1600" dirty="0"/>
                        <a:t>"</a:t>
                      </a:r>
                      <a:r>
                        <a:rPr lang="zh-CN" altLang="en-US" sz="1600" dirty="0"/>
                        <a:t>是</a:t>
                      </a:r>
                      <a:r>
                        <a:rPr lang="en-US" altLang="zh-CN" sz="1600" dirty="0"/>
                        <a:t>"</a:t>
                      </a:r>
                      <a:r>
                        <a:rPr lang="zh-CN" altLang="en-US" sz="1600" dirty="0"/>
                        <a:t>、</a:t>
                      </a:r>
                      <a:r>
                        <a:rPr lang="en-US" altLang="zh-CN" sz="1600" dirty="0"/>
                        <a:t>"</a:t>
                      </a:r>
                      <a:r>
                        <a:rPr lang="zh-CN" altLang="en-US" sz="1600" dirty="0"/>
                        <a:t>理解</a:t>
                      </a:r>
                      <a:r>
                        <a:rPr lang="en-US" altLang="zh-CN" sz="1600" dirty="0"/>
                        <a:t>"</a:t>
                      </a:r>
                      <a:r>
                        <a:rPr lang="zh-CN" altLang="en-US" sz="1600" dirty="0"/>
                        <a:t>、</a:t>
                      </a:r>
                      <a:r>
                        <a:rPr lang="en-US" altLang="zh-CN" sz="1600" dirty="0"/>
                        <a:t>"</a:t>
                      </a:r>
                      <a:r>
                        <a:rPr lang="zh-CN" altLang="en-US" sz="1600" dirty="0"/>
                        <a:t>乌古</a:t>
                      </a:r>
                      <a:r>
                        <a:rPr lang="en-US" altLang="zh-CN" sz="1600" dirty="0"/>
                        <a:t>"</a:t>
                      </a:r>
                      <a:r>
                        <a:rPr lang="zh-CN" altLang="en-US" sz="1600" dirty="0"/>
                        <a:t>、</a:t>
                      </a:r>
                      <a:r>
                        <a:rPr lang="en-US" altLang="zh-CN" sz="1600" dirty="0"/>
                        <a:t>"</a:t>
                      </a:r>
                      <a:r>
                        <a:rPr lang="zh-CN" altLang="en-US" sz="1600" dirty="0"/>
                        <a:t>为什么</a:t>
                      </a:r>
                      <a:r>
                        <a:rPr lang="en-US" altLang="zh-CN" sz="1600" dirty="0"/>
                        <a:t>"</a:t>
                      </a:r>
                      <a:r>
                        <a:rPr lang="zh-CN" altLang="en-US" sz="1600"/>
                        <a:t>等。因此，非反身听证主要适用于非讨论性谈话或冲突局势的威胁。</a:t>
                      </a:r>
                      <a:endParaRPr lang="ru-RU" sz="1600" dirty="0"/>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05670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ru-RU"/>
              <a:t>Рефлексивное и нерефлексивное слушание</a:t>
            </a:r>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2943675448"/>
              </p:ext>
            </p:extLst>
          </p:nvPr>
        </p:nvGraphicFramePr>
        <p:xfrm>
          <a:off x="285750" y="1500188"/>
          <a:ext cx="8643998" cy="6522720"/>
        </p:xfrm>
        <a:graphic>
          <a:graphicData uri="http://schemas.openxmlformats.org/drawingml/2006/table">
            <a:tbl>
              <a:tblPr firstRow="1" bandRow="1">
                <a:tableStyleId>{5C22544A-7EE6-4342-B048-85BDC9FD1C3A}</a:tableStyleId>
              </a:tblPr>
              <a:tblGrid>
                <a:gridCol w="4321999">
                  <a:extLst>
                    <a:ext uri="{9D8B030D-6E8A-4147-A177-3AD203B41FA5}">
                      <a16:colId xmlns:a16="http://schemas.microsoft.com/office/drawing/2014/main" val="20000"/>
                    </a:ext>
                  </a:extLst>
                </a:gridCol>
                <a:gridCol w="4321999">
                  <a:extLst>
                    <a:ext uri="{9D8B030D-6E8A-4147-A177-3AD203B41FA5}">
                      <a16:colId xmlns:a16="http://schemas.microsoft.com/office/drawing/2014/main" val="20001"/>
                    </a:ext>
                  </a:extLst>
                </a:gridCol>
              </a:tblGrid>
              <a:tr h="312660">
                <a:tc>
                  <a:txBody>
                    <a:bodyPr/>
                    <a:lstStyle/>
                    <a:p>
                      <a:r>
                        <a:rPr lang="ru-RU" sz="1600" dirty="0"/>
                        <a:t>РЕФЛЕКСИВНОЕ СЛУШАНИЕ</a:t>
                      </a:r>
                    </a:p>
                  </a:txBody>
                  <a:tcPr anchor="ctr"/>
                </a:tc>
                <a:tc>
                  <a:txBody>
                    <a:bodyPr/>
                    <a:lstStyle/>
                    <a:p>
                      <a:r>
                        <a:rPr lang="ru-RU" sz="1600"/>
                        <a:t>НЕРЕФЛЕКСИВНОЕ СЛУШАНИЕ</a:t>
                      </a:r>
                    </a:p>
                  </a:txBody>
                  <a:tcPr anchor="ctr"/>
                </a:tc>
                <a:extLst>
                  <a:ext uri="{0D108BD9-81ED-4DB2-BD59-A6C34878D82A}">
                    <a16:rowId xmlns:a16="http://schemas.microsoft.com/office/drawing/2014/main" val="10000"/>
                  </a:ext>
                </a:extLst>
              </a:tr>
              <a:tr h="4934027">
                <a:tc>
                  <a:txBody>
                    <a:bodyPr/>
                    <a:lstStyle/>
                    <a:p>
                      <a:r>
                        <a:rPr lang="ru-RU" sz="1600" dirty="0"/>
                        <a:t>Предполагает, помимо вслушивания в смысл произносимого, расшифровку закодированного в речи истинного сообщения и отражение мнения собеседника — «сверку» того, что вы поняли из его речи с тем, что он хотел вам сообщить в действительности.</a:t>
                      </a:r>
                    </a:p>
                    <a:p>
                      <a:r>
                        <a:rPr lang="zh-CN" altLang="en-US" sz="1600" dirty="0"/>
                        <a:t>除了听口语的含义外，还涉及对语音中编码的真实信息进行解密，并反映对话者的意见，即从他的演讲中理解的</a:t>
                      </a:r>
                      <a:r>
                        <a:rPr lang="en-US" altLang="zh-CN" sz="1600" dirty="0"/>
                        <a:t>"</a:t>
                      </a:r>
                      <a:r>
                        <a:rPr lang="zh-CN" altLang="en-US" sz="1600" dirty="0"/>
                        <a:t>对等</a:t>
                      </a:r>
                      <a:r>
                        <a:rPr lang="en-US" altLang="zh-CN" sz="1600" dirty="0"/>
                        <a:t>"</a:t>
                      </a:r>
                      <a:r>
                        <a:rPr lang="zh-CN" altLang="en-US" sz="1600" dirty="0"/>
                        <a:t>，以及他实际上想告诉你什么。</a:t>
                      </a:r>
                      <a:endParaRPr lang="ru-RU" sz="1600" dirty="0"/>
                    </a:p>
                  </a:txBody>
                  <a:tcPr anchor="ctr"/>
                </a:tc>
                <a:tc>
                  <a:txBody>
                    <a:bodyPr/>
                    <a:lstStyle/>
                    <a:p>
                      <a:r>
                        <a:rPr lang="ru-RU" sz="1600" dirty="0"/>
                        <a:t>Представляет собой первый этап овладения техникой слушания, т.е. внимательное молчание без вмешательства в речь собеседника или с минимальным вмешательством. При нерефлексивном слушании контакт с собеседником поддерживается </a:t>
                      </a:r>
                      <a:r>
                        <a:rPr lang="ru-RU" sz="1600" dirty="0" err="1"/>
                        <a:t>невербально</a:t>
                      </a:r>
                      <a:r>
                        <a:rPr lang="ru-RU" sz="1600" dirty="0"/>
                        <a:t> и простейшими фразами, например: «Да», «понимаю», «угу», «почему» и т.д. Нерефлексивное слушание очень часто единственное, что необходимо собеседнику, поскольку каждый хочет быть прежде всего услышанным. Таким образом, нерефлексивное слушание применяется, в основном, для не дискуссионных разговоров, либо при угрозе возникновения конфликтной ситуации. </a:t>
                      </a:r>
                      <a:r>
                        <a:rPr lang="zh-CN" altLang="en-US" sz="1600" dirty="0"/>
                        <a:t>这是掌握听力技术的第一阶段，即在不干扰对话者讲话的情况下或以最少的干预进行密切沉默。在非反射性听力中，与对话者的接触以非语言和最简单的短语进行，例如</a:t>
                      </a:r>
                      <a:r>
                        <a:rPr lang="en-US" altLang="zh-CN" sz="1600" dirty="0"/>
                        <a:t>"</a:t>
                      </a:r>
                      <a:r>
                        <a:rPr lang="zh-CN" altLang="en-US" sz="1600" dirty="0"/>
                        <a:t>是</a:t>
                      </a:r>
                      <a:r>
                        <a:rPr lang="en-US" altLang="zh-CN" sz="1600" dirty="0"/>
                        <a:t>"</a:t>
                      </a:r>
                      <a:r>
                        <a:rPr lang="zh-CN" altLang="en-US" sz="1600" dirty="0"/>
                        <a:t>、</a:t>
                      </a:r>
                      <a:r>
                        <a:rPr lang="en-US" altLang="zh-CN" sz="1600" dirty="0"/>
                        <a:t>"</a:t>
                      </a:r>
                      <a:r>
                        <a:rPr lang="zh-CN" altLang="en-US" sz="1600" dirty="0"/>
                        <a:t>理解</a:t>
                      </a:r>
                      <a:r>
                        <a:rPr lang="en-US" altLang="zh-CN" sz="1600" dirty="0"/>
                        <a:t>"</a:t>
                      </a:r>
                      <a:r>
                        <a:rPr lang="zh-CN" altLang="en-US" sz="1600" dirty="0"/>
                        <a:t>、</a:t>
                      </a:r>
                      <a:r>
                        <a:rPr lang="en-US" altLang="zh-CN" sz="1600" dirty="0"/>
                        <a:t>"</a:t>
                      </a:r>
                      <a:r>
                        <a:rPr lang="zh-CN" altLang="en-US" sz="1600" dirty="0"/>
                        <a:t>乌古</a:t>
                      </a:r>
                      <a:r>
                        <a:rPr lang="en-US" altLang="zh-CN" sz="1600" dirty="0"/>
                        <a:t>"</a:t>
                      </a:r>
                      <a:r>
                        <a:rPr lang="zh-CN" altLang="en-US" sz="1600" dirty="0"/>
                        <a:t>、</a:t>
                      </a:r>
                      <a:r>
                        <a:rPr lang="en-US" altLang="zh-CN" sz="1600" dirty="0"/>
                        <a:t>"</a:t>
                      </a:r>
                      <a:r>
                        <a:rPr lang="zh-CN" altLang="en-US" sz="1600" dirty="0"/>
                        <a:t>为什么</a:t>
                      </a:r>
                      <a:r>
                        <a:rPr lang="en-US" altLang="zh-CN" sz="1600" dirty="0"/>
                        <a:t>"</a:t>
                      </a:r>
                      <a:r>
                        <a:rPr lang="zh-CN" altLang="en-US" sz="1600" dirty="0"/>
                        <a:t>等。因此，非反身听证主要适用于非讨论性谈话或冲突局势的威胁。
</a:t>
                      </a:r>
                      <a:endParaRPr lang="ru-RU" sz="1600" dirty="0"/>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dirty="0"/>
              <a:t>10 «</a:t>
            </a:r>
            <a:r>
              <a:rPr lang="en-US" dirty="0"/>
              <a:t>NOT</a:t>
            </a:r>
            <a:r>
              <a:rPr lang="ru-RU" dirty="0"/>
              <a:t>»</a:t>
            </a:r>
            <a:r>
              <a:rPr lang="en-US" dirty="0"/>
              <a:t> HEARING</a:t>
            </a:r>
            <a:endParaRPr lang="ru-RU" dirty="0"/>
          </a:p>
        </p:txBody>
      </p:sp>
      <p:sp>
        <p:nvSpPr>
          <p:cNvPr id="52227" name="Содержимое 2"/>
          <p:cNvSpPr>
            <a:spLocks noGrp="1"/>
          </p:cNvSpPr>
          <p:nvPr>
            <p:ph idx="1"/>
          </p:nvPr>
        </p:nvSpPr>
        <p:spPr>
          <a:xfrm>
            <a:off x="357188" y="1214438"/>
            <a:ext cx="8610600" cy="4967287"/>
          </a:xfrm>
        </p:spPr>
        <p:txBody>
          <a:bodyPr/>
          <a:lstStyle/>
          <a:p>
            <a:pPr>
              <a:buNone/>
            </a:pPr>
            <a:r>
              <a:rPr lang="en-US" sz="1900" dirty="0">
                <a:latin typeface="Times New Roman" pitchFamily="18" charset="0"/>
                <a:cs typeface="Times New Roman" pitchFamily="18" charset="0"/>
              </a:rPr>
              <a:t>1.Do not interrupt the interlocutor unnecessarily.  
2. Don't stress your behavior that you're too hard to listen to. 
3. Do not rush to make a decision without understanding the problem. 
4. Don't get distracted when your interlocutor speaks. 
5. Do not let your emotions, attitudes, stereotypes influence the assessment of the interlocutor and his message.
6. Do not jump to the attention of the speaker without listening to the speaker carefully and to the end. 
7. Do not reject a new idea for you just because it is new to you and looks dubious or you disagree with it. 
8. Don't ask too many questions at the same time. This suppresses the interlocutor and forces him to take a defensive position. 
9. Don't give uninvited advice. First, establish what the interlocutor wants: to think together, to discuss the problem, or to get specific information. 
10.Don't jump to conclusions
</a:t>
            </a:r>
            <a:endParaRPr lang="ru-RU" sz="2000" dirty="0">
              <a:latin typeface="Times New Roman" pitchFamily="18" charset="0"/>
              <a:cs typeface="Times New Roman" pitchFamily="18" charset="0"/>
            </a:endParaRP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47842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dirty="0"/>
              <a:t>10 «НЕ» СЛУШАНИЯ</a:t>
            </a:r>
          </a:p>
        </p:txBody>
      </p:sp>
      <p:sp>
        <p:nvSpPr>
          <p:cNvPr id="52227" name="Содержимое 2"/>
          <p:cNvSpPr>
            <a:spLocks noGrp="1"/>
          </p:cNvSpPr>
          <p:nvPr>
            <p:ph idx="1"/>
          </p:nvPr>
        </p:nvSpPr>
        <p:spPr>
          <a:xfrm>
            <a:off x="357188" y="1214438"/>
            <a:ext cx="8610600" cy="4967287"/>
          </a:xfrm>
        </p:spPr>
        <p:txBody>
          <a:bodyPr/>
          <a:lstStyle/>
          <a:p>
            <a:pPr>
              <a:buNone/>
            </a:pPr>
            <a:r>
              <a:rPr lang="ru-RU" sz="1900" dirty="0">
                <a:latin typeface="Times New Roman" pitchFamily="18" charset="0"/>
                <a:cs typeface="Times New Roman" pitchFamily="18" charset="0"/>
              </a:rPr>
              <a:t>1.Не перебивайте собеседника без надобности. </a:t>
            </a:r>
            <a:endParaRPr lang="en-US" sz="1900" dirty="0">
              <a:latin typeface="Times New Roman" pitchFamily="18" charset="0"/>
              <a:cs typeface="Times New Roman" pitchFamily="18" charset="0"/>
            </a:endParaRPr>
          </a:p>
          <a:p>
            <a:pPr>
              <a:buNone/>
            </a:pPr>
            <a:r>
              <a:rPr lang="ru-RU" sz="1900" dirty="0">
                <a:latin typeface="Times New Roman" pitchFamily="18" charset="0"/>
                <a:cs typeface="Times New Roman" pitchFamily="18" charset="0"/>
              </a:rPr>
              <a:t>2. Не подчеркивайте своим поведением, что вам слишком трудно слушать. </a:t>
            </a:r>
          </a:p>
          <a:p>
            <a:pPr>
              <a:buFont typeface="Wingdings" pitchFamily="2" charset="2"/>
              <a:buNone/>
            </a:pPr>
            <a:r>
              <a:rPr lang="ru-RU" sz="1900" dirty="0">
                <a:latin typeface="Times New Roman" pitchFamily="18" charset="0"/>
                <a:cs typeface="Times New Roman" pitchFamily="18" charset="0"/>
              </a:rPr>
              <a:t>3. Не спешите принять решение, не разобравшись в сути проблемы. </a:t>
            </a:r>
          </a:p>
          <a:p>
            <a:pPr>
              <a:buFont typeface="Wingdings" pitchFamily="2" charset="2"/>
              <a:buNone/>
            </a:pPr>
            <a:r>
              <a:rPr lang="ru-RU" sz="1900" dirty="0">
                <a:latin typeface="Times New Roman" pitchFamily="18" charset="0"/>
                <a:cs typeface="Times New Roman" pitchFamily="18" charset="0"/>
              </a:rPr>
              <a:t>4. Не отвлекайтесь, когда говорит ваш собеседник. </a:t>
            </a:r>
          </a:p>
          <a:p>
            <a:pPr>
              <a:buFont typeface="Wingdings" pitchFamily="2" charset="2"/>
              <a:buNone/>
            </a:pPr>
            <a:r>
              <a:rPr lang="ru-RU" sz="1900" dirty="0">
                <a:latin typeface="Times New Roman" pitchFamily="18" charset="0"/>
                <a:cs typeface="Times New Roman" pitchFamily="18" charset="0"/>
              </a:rPr>
              <a:t>5. Не давайте вашим эмоциям, установкам, стереотипам влиять на оценку собеседника и его сообщения.</a:t>
            </a:r>
          </a:p>
          <a:p>
            <a:pPr>
              <a:buFont typeface="Wingdings" pitchFamily="2" charset="2"/>
              <a:buNone/>
            </a:pPr>
            <a:r>
              <a:rPr lang="ru-RU" sz="1900" dirty="0">
                <a:latin typeface="Times New Roman" pitchFamily="18" charset="0"/>
                <a:cs typeface="Times New Roman" pitchFamily="18" charset="0"/>
              </a:rPr>
              <a:t>6. Не делайте поспешных возражений, не выслушав говорящего внимательно и до конца. </a:t>
            </a:r>
          </a:p>
          <a:p>
            <a:pPr>
              <a:buFont typeface="Wingdings" pitchFamily="2" charset="2"/>
              <a:buNone/>
            </a:pPr>
            <a:r>
              <a:rPr lang="ru-RU" sz="1900" dirty="0">
                <a:latin typeface="Times New Roman" pitchFamily="18" charset="0"/>
                <a:cs typeface="Times New Roman" pitchFamily="18" charset="0"/>
              </a:rPr>
              <a:t>7. Не отвергайте с ходу новую для вас идею только потому, что она нова для вас и выглядит сомнительной или вы с ней не согласны. </a:t>
            </a:r>
          </a:p>
          <a:p>
            <a:pPr>
              <a:buFont typeface="Wingdings" pitchFamily="2" charset="2"/>
              <a:buNone/>
            </a:pPr>
            <a:r>
              <a:rPr lang="ru-RU" sz="1900" dirty="0">
                <a:latin typeface="Times New Roman" pitchFamily="18" charset="0"/>
                <a:cs typeface="Times New Roman" pitchFamily="18" charset="0"/>
              </a:rPr>
              <a:t>8. Не задавайте одновременно слишком много вопросов. Это подавляет собеседника и вынуждает занять оборонительную позицию. </a:t>
            </a:r>
          </a:p>
          <a:p>
            <a:pPr>
              <a:buFont typeface="Wingdings" pitchFamily="2" charset="2"/>
              <a:buNone/>
            </a:pPr>
            <a:r>
              <a:rPr lang="ru-RU" sz="1900" dirty="0">
                <a:latin typeface="Times New Roman" pitchFamily="18" charset="0"/>
                <a:cs typeface="Times New Roman" pitchFamily="18" charset="0"/>
              </a:rPr>
              <a:t>9. Не давайте непрошеных советов. Сначала установите, что хочет собеседник: совместно поразмышлять, обсудить проблему или же получить конкретную информацию. </a:t>
            </a:r>
          </a:p>
          <a:p>
            <a:pPr>
              <a:buFont typeface="Wingdings" pitchFamily="2" charset="2"/>
              <a:buNone/>
            </a:pPr>
            <a:r>
              <a:rPr lang="ru-RU" sz="1900" dirty="0">
                <a:latin typeface="Times New Roman" pitchFamily="18" charset="0"/>
                <a:cs typeface="Times New Roman" pitchFamily="18" charset="0"/>
              </a:rPr>
              <a:t>10.Не делайте </a:t>
            </a:r>
            <a:r>
              <a:rPr lang="ru-RU" sz="2000" dirty="0">
                <a:latin typeface="Times New Roman" pitchFamily="18" charset="0"/>
                <a:cs typeface="Times New Roman" pitchFamily="18" charset="0"/>
              </a:rPr>
              <a:t>поспешных выводов</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r>
              <a:rPr lang="en-US" dirty="0"/>
              <a:t>Reflection techniques</a:t>
            </a:r>
            <a:endParaRPr lang="ru-RU" dirty="0"/>
          </a:p>
        </p:txBody>
      </p:sp>
      <p:sp>
        <p:nvSpPr>
          <p:cNvPr id="53251" name="Содержимое 2"/>
          <p:cNvSpPr>
            <a:spLocks noGrp="1"/>
          </p:cNvSpPr>
          <p:nvPr>
            <p:ph idx="1"/>
          </p:nvPr>
        </p:nvSpPr>
        <p:spPr/>
        <p:txBody>
          <a:bodyPr/>
          <a:lstStyle/>
          <a:p>
            <a:r>
              <a:rPr lang="en-US" sz="2000" b="1" dirty="0"/>
              <a:t>Figuring out</a:t>
            </a:r>
            <a:r>
              <a:rPr lang="en-US" sz="2000" dirty="0"/>
              <a:t>, clarifying (to make sure of an accurate understanding of the feelings and thoughts of the interlocutor, the listener from time to time asks for additional explanations) 
</a:t>
            </a:r>
            <a:r>
              <a:rPr lang="en-US" sz="2000" b="1" dirty="0"/>
              <a:t>Paraphrase</a:t>
            </a:r>
            <a:r>
              <a:rPr lang="en-US" sz="2000" dirty="0"/>
              <a:t> (the listener in his words briefly repeats the above the interlocutor just, highlighting and emphasizing the main ideas and accents in his opinion. 
</a:t>
            </a:r>
            <a:r>
              <a:rPr lang="en-US" sz="2000" b="1" dirty="0"/>
              <a:t>Reflection of feelings </a:t>
            </a:r>
            <a:r>
              <a:rPr lang="en-US" sz="2000" dirty="0"/>
              <a:t>(the listener informs his interlocutor about the impression he made during the communication) 
</a:t>
            </a:r>
            <a:r>
              <a:rPr lang="en-US" sz="2000" b="1" dirty="0"/>
              <a:t>The development of thought </a:t>
            </a:r>
            <a:r>
              <a:rPr lang="en-US" sz="2000" dirty="0"/>
              <a:t>(the listener picks up and further promotes the course of the main thought of the interlocutor)
</a:t>
            </a:r>
            <a:r>
              <a:rPr lang="en-US" sz="2000" b="1" dirty="0"/>
              <a:t>Summary</a:t>
            </a:r>
            <a:r>
              <a:rPr lang="en-US" sz="2000" dirty="0"/>
              <a:t> (listener tells you how to understand the conversation as a whole)
</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r>
              <a:rPr lang="ru-RU"/>
              <a:t>Приёмы  рефлексии</a:t>
            </a:r>
          </a:p>
        </p:txBody>
      </p:sp>
      <p:sp>
        <p:nvSpPr>
          <p:cNvPr id="53251" name="Содержимое 2"/>
          <p:cNvSpPr>
            <a:spLocks noGrp="1"/>
          </p:cNvSpPr>
          <p:nvPr>
            <p:ph idx="1"/>
          </p:nvPr>
        </p:nvSpPr>
        <p:spPr/>
        <p:txBody>
          <a:bodyPr/>
          <a:lstStyle/>
          <a:p>
            <a:r>
              <a:rPr lang="ru-RU" sz="2000" dirty="0"/>
              <a:t>Выяснение, уточнение (чтобы убедиться в точном понимании чувств и мыслей собеседника, слушатель время от времени просит дать дополнительные разъяснения) </a:t>
            </a:r>
          </a:p>
          <a:p>
            <a:r>
              <a:rPr lang="ru-RU" sz="2000" dirty="0"/>
              <a:t>Парафраз (слушатель своими словами кратко повторяет изложенное собеседником только что, выделяя и подчеркивая главные на его взгляд идеи и акценты. Используется и как подведение итогов. Тот, чьи слова были пересказаны, услышав свои идеи со стороны, может их скорректировать) </a:t>
            </a:r>
          </a:p>
          <a:p>
            <a:r>
              <a:rPr lang="ru-RU" sz="2000" dirty="0"/>
              <a:t>Отражение чувств (слушатель сообщает своему собеседнику о том, какое впечатление тот произвел в ходе общения) </a:t>
            </a:r>
          </a:p>
          <a:p>
            <a:r>
              <a:rPr lang="ru-RU" sz="2000" dirty="0"/>
              <a:t>Развитие мысли(слушатель подхватывает и продвигает далее ход основной мысли собеседника)</a:t>
            </a:r>
          </a:p>
          <a:p>
            <a:r>
              <a:rPr lang="ru-RU" sz="2000" dirty="0" err="1"/>
              <a:t>Резюмирование</a:t>
            </a:r>
            <a:r>
              <a:rPr lang="ru-RU" sz="2000" dirty="0"/>
              <a:t> (слушатель сообщает о том, как можно осмыслить беседу в целом)</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837503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07207" y="711072"/>
            <a:ext cx="6400800" cy="487363"/>
          </a:xfrm>
        </p:spPr>
        <p:txBody>
          <a:bodyPr/>
          <a:lstStyle/>
          <a:p>
            <a:pPr eaLnBrk="1" hangingPunct="1"/>
            <a:r>
              <a:rPr lang="en-US" dirty="0"/>
              <a:t>Question  2
</a:t>
            </a:r>
            <a:endParaRPr lang="ru-RU" dirty="0"/>
          </a:p>
        </p:txBody>
      </p:sp>
      <p:sp>
        <p:nvSpPr>
          <p:cNvPr id="34819" name="Содержимое 2"/>
          <p:cNvSpPr>
            <a:spLocks noGrp="1"/>
          </p:cNvSpPr>
          <p:nvPr>
            <p:ph idx="1"/>
          </p:nvPr>
        </p:nvSpPr>
        <p:spPr/>
        <p:txBody>
          <a:bodyPr/>
          <a:lstStyle/>
          <a:p>
            <a:pPr eaLnBrk="1" hangingPunct="1">
              <a:buNone/>
            </a:pPr>
            <a:r>
              <a:rPr lang="en-US" dirty="0"/>
              <a:t>	Communication process </a:t>
            </a:r>
            <a:r>
              <a:rPr lang="ja-JP" altLang="en-US" dirty="0"/>
              <a:t>沟通过程</a:t>
            </a:r>
            <a:r>
              <a:rPr lang="en-US" dirty="0"/>
              <a:t>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3" action="ppaction://hlinksldjump"/>
          </p:cNvPr>
          <p:cNvPicPr>
            <a:picLocks noChangeAspect="1" noChangeArrowheads="1"/>
          </p:cNvPicPr>
          <p:nvPr/>
        </p:nvPicPr>
        <p:blipFill>
          <a:blip r:embed="rId4"/>
          <a:srcRect/>
          <a:stretch>
            <a:fillRect/>
          </a:stretch>
        </p:blipFill>
        <p:spPr bwMode="auto">
          <a:xfrm>
            <a:off x="0" y="0"/>
            <a:ext cx="1214414" cy="1198435"/>
          </a:xfrm>
          <a:prstGeom prst="rect">
            <a:avLst/>
          </a:prstGeom>
          <a:noFill/>
        </p:spPr>
      </p:pic>
      <p:pic>
        <p:nvPicPr>
          <p:cNvPr id="4098" name="Picture 2">
            <a:extLst>
              <a:ext uri="{FF2B5EF4-FFF2-40B4-BE49-F238E27FC236}">
                <a16:creationId xmlns:a16="http://schemas.microsoft.com/office/drawing/2014/main" id="{07129BD0-7313-4BFB-B84F-AD876372F7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76" r="9039" b="10711"/>
          <a:stretch/>
        </p:blipFill>
        <p:spPr bwMode="auto">
          <a:xfrm>
            <a:off x="2339751" y="2276872"/>
            <a:ext cx="5688633" cy="45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3" action="ppaction://hlinksldjump"/>
              </a:rPr>
              <a:t> </a:t>
            </a:r>
            <a:r>
              <a:rPr lang="en-US" sz="2400" dirty="0">
                <a:hlinkClick r:id="rId3" action="ppaction://hlinksldjump"/>
              </a:rPr>
              <a:t>process</a:t>
            </a:r>
            <a:r>
              <a:rPr lang="ru-RU" sz="2400" dirty="0">
                <a:hlinkClick r:id="rId3"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 action="ppaction://noaction"/>
              </a:rPr>
              <a:t>Conflict </a:t>
            </a:r>
            <a:r>
              <a:rPr lang="ru-RU" sz="2400" dirty="0">
                <a:hlinkClick r:id="" action="ppaction://noaction"/>
              </a:rPr>
              <a:t> </a:t>
            </a:r>
            <a:r>
              <a:rPr lang="en-US" sz="2400" dirty="0">
                <a:hlinkClick r:id="" action="ppaction://noaction"/>
              </a:rPr>
              <a:t>in the </a:t>
            </a:r>
            <a:r>
              <a:rPr lang="en-US" sz="2400" dirty="0" err="1">
                <a:hlinkClick r:id="" action="ppaction://noaction"/>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en-US" dirty="0"/>
              <a:t>Communication barriers
</a:t>
            </a:r>
            <a:endParaRPr lang="ru-RU" dirty="0"/>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1311455169"/>
              </p:ext>
            </p:extLst>
          </p:nvPr>
        </p:nvGraphicFramePr>
        <p:xfrm>
          <a:off x="-43524" y="1071588"/>
          <a:ext cx="8560732" cy="831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611560" y="5805264"/>
            <a:ext cx="720080"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2653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CCCDC8-6CF1-47CB-8878-CD91F4B16B59}"/>
                                            </p:graphicEl>
                                          </p:spTgt>
                                        </p:tgtEl>
                                        <p:attrNameLst>
                                          <p:attrName>style.visibility</p:attrName>
                                        </p:attrNameLst>
                                      </p:cBhvr>
                                      <p:to>
                                        <p:strVal val="visible"/>
                                      </p:to>
                                    </p:set>
                                    <p:animEffect transition="in" filter="fade">
                                      <p:cBhvr>
                                        <p:cTn id="7" dur="1000"/>
                                        <p:tgtEl>
                                          <p:spTgt spid="4">
                                            <p:graphicEl>
                                              <a:dgm id="{10CCCDC8-6CF1-47CB-8878-CD91F4B16B59}"/>
                                            </p:graphicEl>
                                          </p:spTgt>
                                        </p:tgtEl>
                                      </p:cBhvr>
                                    </p:animEffect>
                                    <p:anim calcmode="lin" valueType="num">
                                      <p:cBhvr>
                                        <p:cTn id="8" dur="1000" fill="hold"/>
                                        <p:tgtEl>
                                          <p:spTgt spid="4">
                                            <p:graphicEl>
                                              <a:dgm id="{10CCCDC8-6CF1-47CB-8878-CD91F4B16B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CCCDC8-6CF1-47CB-8878-CD91F4B16B5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79FF513-A81D-4B50-888A-5B53B0AE7D95}"/>
                                            </p:graphicEl>
                                          </p:spTgt>
                                        </p:tgtEl>
                                        <p:attrNameLst>
                                          <p:attrName>style.visibility</p:attrName>
                                        </p:attrNameLst>
                                      </p:cBhvr>
                                      <p:to>
                                        <p:strVal val="visible"/>
                                      </p:to>
                                    </p:set>
                                    <p:animEffect transition="in" filter="fade">
                                      <p:cBhvr>
                                        <p:cTn id="12" dur="1000"/>
                                        <p:tgtEl>
                                          <p:spTgt spid="4">
                                            <p:graphicEl>
                                              <a:dgm id="{B79FF513-A81D-4B50-888A-5B53B0AE7D95}"/>
                                            </p:graphicEl>
                                          </p:spTgt>
                                        </p:tgtEl>
                                      </p:cBhvr>
                                    </p:animEffect>
                                    <p:anim calcmode="lin" valueType="num">
                                      <p:cBhvr>
                                        <p:cTn id="13" dur="1000" fill="hold"/>
                                        <p:tgtEl>
                                          <p:spTgt spid="4">
                                            <p:graphicEl>
                                              <a:dgm id="{B79FF513-A81D-4B50-888A-5B53B0AE7D9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79FF513-A81D-4B50-888A-5B53B0AE7D9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6780406F-86BF-49E5-8166-9E706B2231E6}"/>
                                            </p:graphicEl>
                                          </p:spTgt>
                                        </p:tgtEl>
                                        <p:attrNameLst>
                                          <p:attrName>style.visibility</p:attrName>
                                        </p:attrNameLst>
                                      </p:cBhvr>
                                      <p:to>
                                        <p:strVal val="visible"/>
                                      </p:to>
                                    </p:set>
                                    <p:animEffect transition="in" filter="fade">
                                      <p:cBhvr>
                                        <p:cTn id="17" dur="1000"/>
                                        <p:tgtEl>
                                          <p:spTgt spid="4">
                                            <p:graphicEl>
                                              <a:dgm id="{6780406F-86BF-49E5-8166-9E706B2231E6}"/>
                                            </p:graphicEl>
                                          </p:spTgt>
                                        </p:tgtEl>
                                      </p:cBhvr>
                                    </p:animEffect>
                                    <p:anim calcmode="lin" valueType="num">
                                      <p:cBhvr>
                                        <p:cTn id="18" dur="1000" fill="hold"/>
                                        <p:tgtEl>
                                          <p:spTgt spid="4">
                                            <p:graphicEl>
                                              <a:dgm id="{6780406F-86BF-49E5-8166-9E706B2231E6}"/>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6780406F-86BF-49E5-8166-9E706B2231E6}"/>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57611849-0D99-4F43-9B08-E2597B56AC73}"/>
                                            </p:graphicEl>
                                          </p:spTgt>
                                        </p:tgtEl>
                                        <p:attrNameLst>
                                          <p:attrName>style.visibility</p:attrName>
                                        </p:attrNameLst>
                                      </p:cBhvr>
                                      <p:to>
                                        <p:strVal val="visible"/>
                                      </p:to>
                                    </p:set>
                                    <p:animEffect transition="in" filter="fade">
                                      <p:cBhvr>
                                        <p:cTn id="22" dur="1000"/>
                                        <p:tgtEl>
                                          <p:spTgt spid="4">
                                            <p:graphicEl>
                                              <a:dgm id="{57611849-0D99-4F43-9B08-E2597B56AC73}"/>
                                            </p:graphicEl>
                                          </p:spTgt>
                                        </p:tgtEl>
                                      </p:cBhvr>
                                    </p:animEffect>
                                    <p:anim calcmode="lin" valueType="num">
                                      <p:cBhvr>
                                        <p:cTn id="23" dur="1000" fill="hold"/>
                                        <p:tgtEl>
                                          <p:spTgt spid="4">
                                            <p:graphicEl>
                                              <a:dgm id="{57611849-0D99-4F43-9B08-E2597B56AC7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57611849-0D99-4F43-9B08-E2597B56AC7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396F20D9-874A-4B06-8504-F39334613CF8}"/>
                                            </p:graphicEl>
                                          </p:spTgt>
                                        </p:tgtEl>
                                        <p:attrNameLst>
                                          <p:attrName>style.visibility</p:attrName>
                                        </p:attrNameLst>
                                      </p:cBhvr>
                                      <p:to>
                                        <p:strVal val="visible"/>
                                      </p:to>
                                    </p:set>
                                    <p:animEffect transition="in" filter="fade">
                                      <p:cBhvr>
                                        <p:cTn id="27" dur="1000"/>
                                        <p:tgtEl>
                                          <p:spTgt spid="4">
                                            <p:graphicEl>
                                              <a:dgm id="{396F20D9-874A-4B06-8504-F39334613CF8}"/>
                                            </p:graphicEl>
                                          </p:spTgt>
                                        </p:tgtEl>
                                      </p:cBhvr>
                                    </p:animEffect>
                                    <p:anim calcmode="lin" valueType="num">
                                      <p:cBhvr>
                                        <p:cTn id="28" dur="1000" fill="hold"/>
                                        <p:tgtEl>
                                          <p:spTgt spid="4">
                                            <p:graphicEl>
                                              <a:dgm id="{396F20D9-874A-4B06-8504-F39334613CF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96F20D9-874A-4B06-8504-F39334613CF8}"/>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graphicEl>
                                              <a:dgm id="{40B5E9E2-537B-411D-88CF-0E61D84491A2}"/>
                                            </p:graphicEl>
                                          </p:spTgt>
                                        </p:tgtEl>
                                        <p:attrNameLst>
                                          <p:attrName>style.visibility</p:attrName>
                                        </p:attrNameLst>
                                      </p:cBhvr>
                                      <p:to>
                                        <p:strVal val="visible"/>
                                      </p:to>
                                    </p:set>
                                    <p:animEffect transition="in" filter="fade">
                                      <p:cBhvr>
                                        <p:cTn id="32" dur="1000"/>
                                        <p:tgtEl>
                                          <p:spTgt spid="4">
                                            <p:graphicEl>
                                              <a:dgm id="{40B5E9E2-537B-411D-88CF-0E61D84491A2}"/>
                                            </p:graphicEl>
                                          </p:spTgt>
                                        </p:tgtEl>
                                      </p:cBhvr>
                                    </p:animEffect>
                                    <p:anim calcmode="lin" valueType="num">
                                      <p:cBhvr>
                                        <p:cTn id="33" dur="1000" fill="hold"/>
                                        <p:tgtEl>
                                          <p:spTgt spid="4">
                                            <p:graphicEl>
                                              <a:dgm id="{40B5E9E2-537B-411D-88CF-0E61D84491A2}"/>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40B5E9E2-537B-411D-88CF-0E61D84491A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graphicEl>
                                              <a:dgm id="{11A61CB8-D441-4F7D-9E23-25C643032726}"/>
                                            </p:graphicEl>
                                          </p:spTgt>
                                        </p:tgtEl>
                                        <p:attrNameLst>
                                          <p:attrName>style.visibility</p:attrName>
                                        </p:attrNameLst>
                                      </p:cBhvr>
                                      <p:to>
                                        <p:strVal val="visible"/>
                                      </p:to>
                                    </p:set>
                                    <p:animEffect transition="in" filter="fade">
                                      <p:cBhvr>
                                        <p:cTn id="37" dur="1000"/>
                                        <p:tgtEl>
                                          <p:spTgt spid="4">
                                            <p:graphicEl>
                                              <a:dgm id="{11A61CB8-D441-4F7D-9E23-25C643032726}"/>
                                            </p:graphicEl>
                                          </p:spTgt>
                                        </p:tgtEl>
                                      </p:cBhvr>
                                    </p:animEffect>
                                    <p:anim calcmode="lin" valueType="num">
                                      <p:cBhvr>
                                        <p:cTn id="38" dur="1000" fill="hold"/>
                                        <p:tgtEl>
                                          <p:spTgt spid="4">
                                            <p:graphicEl>
                                              <a:dgm id="{11A61CB8-D441-4F7D-9E23-25C643032726}"/>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11A61CB8-D441-4F7D-9E23-25C64303272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graphicEl>
                                              <a:dgm id="{6DA50A31-099B-49BF-BC23-618703FD2125}"/>
                                            </p:graphicEl>
                                          </p:spTgt>
                                        </p:tgtEl>
                                        <p:attrNameLst>
                                          <p:attrName>style.visibility</p:attrName>
                                        </p:attrNameLst>
                                      </p:cBhvr>
                                      <p:to>
                                        <p:strVal val="visible"/>
                                      </p:to>
                                    </p:set>
                                    <p:animEffect transition="in" filter="fade">
                                      <p:cBhvr>
                                        <p:cTn id="42" dur="1000"/>
                                        <p:tgtEl>
                                          <p:spTgt spid="4">
                                            <p:graphicEl>
                                              <a:dgm id="{6DA50A31-099B-49BF-BC23-618703FD2125}"/>
                                            </p:graphicEl>
                                          </p:spTgt>
                                        </p:tgtEl>
                                      </p:cBhvr>
                                    </p:animEffect>
                                    <p:anim calcmode="lin" valueType="num">
                                      <p:cBhvr>
                                        <p:cTn id="43" dur="1000" fill="hold"/>
                                        <p:tgtEl>
                                          <p:spTgt spid="4">
                                            <p:graphicEl>
                                              <a:dgm id="{6DA50A31-099B-49BF-BC23-618703FD212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DA50A31-099B-49BF-BC23-618703FD2125}"/>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graphicEl>
                                              <a:dgm id="{21804E56-1FFB-4430-8790-9722A74CDAD7}"/>
                                            </p:graphicEl>
                                          </p:spTgt>
                                        </p:tgtEl>
                                        <p:attrNameLst>
                                          <p:attrName>style.visibility</p:attrName>
                                        </p:attrNameLst>
                                      </p:cBhvr>
                                      <p:to>
                                        <p:strVal val="visible"/>
                                      </p:to>
                                    </p:set>
                                    <p:animEffect transition="in" filter="fade">
                                      <p:cBhvr>
                                        <p:cTn id="47" dur="1000"/>
                                        <p:tgtEl>
                                          <p:spTgt spid="4">
                                            <p:graphicEl>
                                              <a:dgm id="{21804E56-1FFB-4430-8790-9722A74CDAD7}"/>
                                            </p:graphicEl>
                                          </p:spTgt>
                                        </p:tgtEl>
                                      </p:cBhvr>
                                    </p:animEffect>
                                    <p:anim calcmode="lin" valueType="num">
                                      <p:cBhvr>
                                        <p:cTn id="48" dur="1000" fill="hold"/>
                                        <p:tgtEl>
                                          <p:spTgt spid="4">
                                            <p:graphicEl>
                                              <a:dgm id="{21804E56-1FFB-4430-8790-9722A74CDAD7}"/>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21804E56-1FFB-4430-8790-9722A74CDAD7}"/>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graphicEl>
                                              <a:dgm id="{DEB62B41-537B-44AD-B848-C5C3D6582874}"/>
                                            </p:graphicEl>
                                          </p:spTgt>
                                        </p:tgtEl>
                                        <p:attrNameLst>
                                          <p:attrName>style.visibility</p:attrName>
                                        </p:attrNameLst>
                                      </p:cBhvr>
                                      <p:to>
                                        <p:strVal val="visible"/>
                                      </p:to>
                                    </p:set>
                                    <p:animEffect transition="in" filter="fade">
                                      <p:cBhvr>
                                        <p:cTn id="52" dur="1000"/>
                                        <p:tgtEl>
                                          <p:spTgt spid="4">
                                            <p:graphicEl>
                                              <a:dgm id="{DEB62B41-537B-44AD-B848-C5C3D6582874}"/>
                                            </p:graphicEl>
                                          </p:spTgt>
                                        </p:tgtEl>
                                      </p:cBhvr>
                                    </p:animEffect>
                                    <p:anim calcmode="lin" valueType="num">
                                      <p:cBhvr>
                                        <p:cTn id="53" dur="1000" fill="hold"/>
                                        <p:tgtEl>
                                          <p:spTgt spid="4">
                                            <p:graphicEl>
                                              <a:dgm id="{DEB62B41-537B-44AD-B848-C5C3D6582874}"/>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DEB62B41-537B-44AD-B848-C5C3D6582874}"/>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BD2D386A-F190-4700-A01F-E9033BF7779F}"/>
                                            </p:graphicEl>
                                          </p:spTgt>
                                        </p:tgtEl>
                                        <p:attrNameLst>
                                          <p:attrName>style.visibility</p:attrName>
                                        </p:attrNameLst>
                                      </p:cBhvr>
                                      <p:to>
                                        <p:strVal val="visible"/>
                                      </p:to>
                                    </p:set>
                                    <p:animEffect transition="in" filter="fade">
                                      <p:cBhvr>
                                        <p:cTn id="57" dur="1000"/>
                                        <p:tgtEl>
                                          <p:spTgt spid="4">
                                            <p:graphicEl>
                                              <a:dgm id="{BD2D386A-F190-4700-A01F-E9033BF7779F}"/>
                                            </p:graphicEl>
                                          </p:spTgt>
                                        </p:tgtEl>
                                      </p:cBhvr>
                                    </p:animEffect>
                                    <p:anim calcmode="lin" valueType="num">
                                      <p:cBhvr>
                                        <p:cTn id="58" dur="1000" fill="hold"/>
                                        <p:tgtEl>
                                          <p:spTgt spid="4">
                                            <p:graphicEl>
                                              <a:dgm id="{BD2D386A-F190-4700-A01F-E9033BF7779F}"/>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BD2D386A-F190-4700-A01F-E9033BF7779F}"/>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5D5781C1-4D33-45A1-9D8A-44CAE353029A}"/>
                                            </p:graphicEl>
                                          </p:spTgt>
                                        </p:tgtEl>
                                        <p:attrNameLst>
                                          <p:attrName>style.visibility</p:attrName>
                                        </p:attrNameLst>
                                      </p:cBhvr>
                                      <p:to>
                                        <p:strVal val="visible"/>
                                      </p:to>
                                    </p:set>
                                    <p:animEffect transition="in" filter="fade">
                                      <p:cBhvr>
                                        <p:cTn id="64" dur="1000"/>
                                        <p:tgtEl>
                                          <p:spTgt spid="4">
                                            <p:graphicEl>
                                              <a:dgm id="{5D5781C1-4D33-45A1-9D8A-44CAE353029A}"/>
                                            </p:graphicEl>
                                          </p:spTgt>
                                        </p:tgtEl>
                                      </p:cBhvr>
                                    </p:animEffect>
                                    <p:anim calcmode="lin" valueType="num">
                                      <p:cBhvr>
                                        <p:cTn id="65" dur="1000" fill="hold"/>
                                        <p:tgtEl>
                                          <p:spTgt spid="4">
                                            <p:graphicEl>
                                              <a:dgm id="{5D5781C1-4D33-45A1-9D8A-44CAE353029A}"/>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5D5781C1-4D33-45A1-9D8A-44CAE353029A}"/>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6BE51764-56ED-4F24-8277-26AA2791C94D}"/>
                                            </p:graphicEl>
                                          </p:spTgt>
                                        </p:tgtEl>
                                        <p:attrNameLst>
                                          <p:attrName>style.visibility</p:attrName>
                                        </p:attrNameLst>
                                      </p:cBhvr>
                                      <p:to>
                                        <p:strVal val="visible"/>
                                      </p:to>
                                    </p:set>
                                    <p:animEffect transition="in" filter="fade">
                                      <p:cBhvr>
                                        <p:cTn id="69" dur="1000"/>
                                        <p:tgtEl>
                                          <p:spTgt spid="4">
                                            <p:graphicEl>
                                              <a:dgm id="{6BE51764-56ED-4F24-8277-26AA2791C94D}"/>
                                            </p:graphicEl>
                                          </p:spTgt>
                                        </p:tgtEl>
                                      </p:cBhvr>
                                    </p:animEffect>
                                    <p:anim calcmode="lin" valueType="num">
                                      <p:cBhvr>
                                        <p:cTn id="70" dur="1000" fill="hold"/>
                                        <p:tgtEl>
                                          <p:spTgt spid="4">
                                            <p:graphicEl>
                                              <a:dgm id="{6BE51764-56ED-4F24-8277-26AA2791C94D}"/>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6BE51764-56ED-4F24-8277-26AA2791C94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24E7F7F4-0544-40DB-B831-2570CB9C973C}"/>
                                            </p:graphicEl>
                                          </p:spTgt>
                                        </p:tgtEl>
                                        <p:attrNameLst>
                                          <p:attrName>style.visibility</p:attrName>
                                        </p:attrNameLst>
                                      </p:cBhvr>
                                      <p:to>
                                        <p:strVal val="visible"/>
                                      </p:to>
                                    </p:set>
                                    <p:animEffect transition="in" filter="fade">
                                      <p:cBhvr>
                                        <p:cTn id="74" dur="1000"/>
                                        <p:tgtEl>
                                          <p:spTgt spid="4">
                                            <p:graphicEl>
                                              <a:dgm id="{24E7F7F4-0544-40DB-B831-2570CB9C973C}"/>
                                            </p:graphicEl>
                                          </p:spTgt>
                                        </p:tgtEl>
                                      </p:cBhvr>
                                    </p:animEffect>
                                    <p:anim calcmode="lin" valueType="num">
                                      <p:cBhvr>
                                        <p:cTn id="75" dur="1000" fill="hold"/>
                                        <p:tgtEl>
                                          <p:spTgt spid="4">
                                            <p:graphicEl>
                                              <a:dgm id="{24E7F7F4-0544-40DB-B831-2570CB9C973C}"/>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24E7F7F4-0544-40DB-B831-2570CB9C973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4D7E07A2-FD6D-4F07-83A0-1F1E876A55C6}"/>
                                            </p:graphicEl>
                                          </p:spTgt>
                                        </p:tgtEl>
                                        <p:attrNameLst>
                                          <p:attrName>style.visibility</p:attrName>
                                        </p:attrNameLst>
                                      </p:cBhvr>
                                      <p:to>
                                        <p:strVal val="visible"/>
                                      </p:to>
                                    </p:set>
                                    <p:animEffect transition="in" filter="fade">
                                      <p:cBhvr>
                                        <p:cTn id="79" dur="1000"/>
                                        <p:tgtEl>
                                          <p:spTgt spid="4">
                                            <p:graphicEl>
                                              <a:dgm id="{4D7E07A2-FD6D-4F07-83A0-1F1E876A55C6}"/>
                                            </p:graphicEl>
                                          </p:spTgt>
                                        </p:tgtEl>
                                      </p:cBhvr>
                                    </p:animEffect>
                                    <p:anim calcmode="lin" valueType="num">
                                      <p:cBhvr>
                                        <p:cTn id="80" dur="1000" fill="hold"/>
                                        <p:tgtEl>
                                          <p:spTgt spid="4">
                                            <p:graphicEl>
                                              <a:dgm id="{4D7E07A2-FD6D-4F07-83A0-1F1E876A55C6}"/>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4D7E07A2-FD6D-4F07-83A0-1F1E876A55C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FE0D2902-324A-4912-AD1D-939EB29A97BD}"/>
                                            </p:graphicEl>
                                          </p:spTgt>
                                        </p:tgtEl>
                                        <p:attrNameLst>
                                          <p:attrName>style.visibility</p:attrName>
                                        </p:attrNameLst>
                                      </p:cBhvr>
                                      <p:to>
                                        <p:strVal val="visible"/>
                                      </p:to>
                                    </p:set>
                                    <p:animEffect transition="in" filter="fade">
                                      <p:cBhvr>
                                        <p:cTn id="86" dur="1000"/>
                                        <p:tgtEl>
                                          <p:spTgt spid="4">
                                            <p:graphicEl>
                                              <a:dgm id="{FE0D2902-324A-4912-AD1D-939EB29A97BD}"/>
                                            </p:graphicEl>
                                          </p:spTgt>
                                        </p:tgtEl>
                                      </p:cBhvr>
                                    </p:animEffect>
                                    <p:anim calcmode="lin" valueType="num">
                                      <p:cBhvr>
                                        <p:cTn id="87" dur="1000" fill="hold"/>
                                        <p:tgtEl>
                                          <p:spTgt spid="4">
                                            <p:graphicEl>
                                              <a:dgm id="{FE0D2902-324A-4912-AD1D-939EB29A97BD}"/>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FE0D2902-324A-4912-AD1D-939EB29A97B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B748839E-44DD-4E5C-8E2F-FDEE256B346C}"/>
                                            </p:graphicEl>
                                          </p:spTgt>
                                        </p:tgtEl>
                                        <p:attrNameLst>
                                          <p:attrName>style.visibility</p:attrName>
                                        </p:attrNameLst>
                                      </p:cBhvr>
                                      <p:to>
                                        <p:strVal val="visible"/>
                                      </p:to>
                                    </p:set>
                                    <p:animEffect transition="in" filter="fade">
                                      <p:cBhvr>
                                        <p:cTn id="91" dur="1000"/>
                                        <p:tgtEl>
                                          <p:spTgt spid="4">
                                            <p:graphicEl>
                                              <a:dgm id="{B748839E-44DD-4E5C-8E2F-FDEE256B346C}"/>
                                            </p:graphicEl>
                                          </p:spTgt>
                                        </p:tgtEl>
                                      </p:cBhvr>
                                    </p:animEffect>
                                    <p:anim calcmode="lin" valueType="num">
                                      <p:cBhvr>
                                        <p:cTn id="92" dur="1000" fill="hold"/>
                                        <p:tgtEl>
                                          <p:spTgt spid="4">
                                            <p:graphicEl>
                                              <a:dgm id="{B748839E-44DD-4E5C-8E2F-FDEE256B346C}"/>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B748839E-44DD-4E5C-8E2F-FDEE256B346C}"/>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9FE88E23-986C-43CA-BC28-21EF2A378766}"/>
                                            </p:graphicEl>
                                          </p:spTgt>
                                        </p:tgtEl>
                                        <p:attrNameLst>
                                          <p:attrName>style.visibility</p:attrName>
                                        </p:attrNameLst>
                                      </p:cBhvr>
                                      <p:to>
                                        <p:strVal val="visible"/>
                                      </p:to>
                                    </p:set>
                                    <p:animEffect transition="in" filter="fade">
                                      <p:cBhvr>
                                        <p:cTn id="96" dur="1000"/>
                                        <p:tgtEl>
                                          <p:spTgt spid="4">
                                            <p:graphicEl>
                                              <a:dgm id="{9FE88E23-986C-43CA-BC28-21EF2A378766}"/>
                                            </p:graphicEl>
                                          </p:spTgt>
                                        </p:tgtEl>
                                      </p:cBhvr>
                                    </p:animEffect>
                                    <p:anim calcmode="lin" valueType="num">
                                      <p:cBhvr>
                                        <p:cTn id="97" dur="1000" fill="hold"/>
                                        <p:tgtEl>
                                          <p:spTgt spid="4">
                                            <p:graphicEl>
                                              <a:dgm id="{9FE88E23-986C-43CA-BC28-21EF2A378766}"/>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9FE88E23-986C-43CA-BC28-21EF2A378766}"/>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656D8568-A099-4384-8A12-251D1834B985}"/>
                                            </p:graphicEl>
                                          </p:spTgt>
                                        </p:tgtEl>
                                        <p:attrNameLst>
                                          <p:attrName>style.visibility</p:attrName>
                                        </p:attrNameLst>
                                      </p:cBhvr>
                                      <p:to>
                                        <p:strVal val="visible"/>
                                      </p:to>
                                    </p:set>
                                    <p:animEffect transition="in" filter="fade">
                                      <p:cBhvr>
                                        <p:cTn id="101" dur="1000"/>
                                        <p:tgtEl>
                                          <p:spTgt spid="4">
                                            <p:graphicEl>
                                              <a:dgm id="{656D8568-A099-4384-8A12-251D1834B985}"/>
                                            </p:graphicEl>
                                          </p:spTgt>
                                        </p:tgtEl>
                                      </p:cBhvr>
                                    </p:animEffect>
                                    <p:anim calcmode="lin" valueType="num">
                                      <p:cBhvr>
                                        <p:cTn id="102" dur="1000" fill="hold"/>
                                        <p:tgtEl>
                                          <p:spTgt spid="4">
                                            <p:graphicEl>
                                              <a:dgm id="{656D8568-A099-4384-8A12-251D1834B985}"/>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656D8568-A099-4384-8A12-251D1834B985}"/>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F910DF4C-9CBD-43EB-A446-437A0455847F}"/>
                                            </p:graphicEl>
                                          </p:spTgt>
                                        </p:tgtEl>
                                        <p:attrNameLst>
                                          <p:attrName>style.visibility</p:attrName>
                                        </p:attrNameLst>
                                      </p:cBhvr>
                                      <p:to>
                                        <p:strVal val="visible"/>
                                      </p:to>
                                    </p:set>
                                    <p:animEffect transition="in" filter="fade">
                                      <p:cBhvr>
                                        <p:cTn id="106" dur="1000"/>
                                        <p:tgtEl>
                                          <p:spTgt spid="4">
                                            <p:graphicEl>
                                              <a:dgm id="{F910DF4C-9CBD-43EB-A446-437A0455847F}"/>
                                            </p:graphicEl>
                                          </p:spTgt>
                                        </p:tgtEl>
                                      </p:cBhvr>
                                    </p:animEffect>
                                    <p:anim calcmode="lin" valueType="num">
                                      <p:cBhvr>
                                        <p:cTn id="107" dur="1000" fill="hold"/>
                                        <p:tgtEl>
                                          <p:spTgt spid="4">
                                            <p:graphicEl>
                                              <a:dgm id="{F910DF4C-9CBD-43EB-A446-437A0455847F}"/>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F910DF4C-9CBD-43EB-A446-437A0455847F}"/>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
                                            <p:graphicEl>
                                              <a:dgm id="{7E2B113C-529D-4C9D-A734-5993F6B81FF0}"/>
                                            </p:graphicEl>
                                          </p:spTgt>
                                        </p:tgtEl>
                                        <p:attrNameLst>
                                          <p:attrName>style.visibility</p:attrName>
                                        </p:attrNameLst>
                                      </p:cBhvr>
                                      <p:to>
                                        <p:strVal val="visible"/>
                                      </p:to>
                                    </p:set>
                                    <p:animEffect transition="in" filter="fade">
                                      <p:cBhvr>
                                        <p:cTn id="111" dur="1000"/>
                                        <p:tgtEl>
                                          <p:spTgt spid="4">
                                            <p:graphicEl>
                                              <a:dgm id="{7E2B113C-529D-4C9D-A734-5993F6B81FF0}"/>
                                            </p:graphicEl>
                                          </p:spTgt>
                                        </p:tgtEl>
                                      </p:cBhvr>
                                    </p:animEffect>
                                    <p:anim calcmode="lin" valueType="num">
                                      <p:cBhvr>
                                        <p:cTn id="112" dur="1000" fill="hold"/>
                                        <p:tgtEl>
                                          <p:spTgt spid="4">
                                            <p:graphicEl>
                                              <a:dgm id="{7E2B113C-529D-4C9D-A734-5993F6B81FF0}"/>
                                            </p:graphicEl>
                                          </p:spTgt>
                                        </p:tgtEl>
                                        <p:attrNameLst>
                                          <p:attrName>ppt_x</p:attrName>
                                        </p:attrNameLst>
                                      </p:cBhvr>
                                      <p:tavLst>
                                        <p:tav tm="0">
                                          <p:val>
                                            <p:strVal val="#ppt_x"/>
                                          </p:val>
                                        </p:tav>
                                        <p:tav tm="100000">
                                          <p:val>
                                            <p:strVal val="#ppt_x"/>
                                          </p:val>
                                        </p:tav>
                                      </p:tavLst>
                                    </p:anim>
                                    <p:anim calcmode="lin" valueType="num">
                                      <p:cBhvr>
                                        <p:cTn id="113" dur="1000" fill="hold"/>
                                        <p:tgtEl>
                                          <p:spTgt spid="4">
                                            <p:graphicEl>
                                              <a:dgm id="{7E2B113C-529D-4C9D-A734-5993F6B81FF0}"/>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
                                            <p:graphicEl>
                                              <a:dgm id="{B6513814-A826-4DCA-B01D-C851AA85B5A3}"/>
                                            </p:graphicEl>
                                          </p:spTgt>
                                        </p:tgtEl>
                                        <p:attrNameLst>
                                          <p:attrName>style.visibility</p:attrName>
                                        </p:attrNameLst>
                                      </p:cBhvr>
                                      <p:to>
                                        <p:strVal val="visible"/>
                                      </p:to>
                                    </p:set>
                                    <p:animEffect transition="in" filter="fade">
                                      <p:cBhvr>
                                        <p:cTn id="116" dur="1000"/>
                                        <p:tgtEl>
                                          <p:spTgt spid="4">
                                            <p:graphicEl>
                                              <a:dgm id="{B6513814-A826-4DCA-B01D-C851AA85B5A3}"/>
                                            </p:graphicEl>
                                          </p:spTgt>
                                        </p:tgtEl>
                                      </p:cBhvr>
                                    </p:animEffect>
                                    <p:anim calcmode="lin" valueType="num">
                                      <p:cBhvr>
                                        <p:cTn id="117" dur="1000" fill="hold"/>
                                        <p:tgtEl>
                                          <p:spTgt spid="4">
                                            <p:graphicEl>
                                              <a:dgm id="{B6513814-A826-4DCA-B01D-C851AA85B5A3}"/>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B6513814-A826-4DCA-B01D-C851AA85B5A3}"/>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678C59CF-650F-4982-B741-F5F30247275B}"/>
                                            </p:graphicEl>
                                          </p:spTgt>
                                        </p:tgtEl>
                                        <p:attrNameLst>
                                          <p:attrName>style.visibility</p:attrName>
                                        </p:attrNameLst>
                                      </p:cBhvr>
                                      <p:to>
                                        <p:strVal val="visible"/>
                                      </p:to>
                                    </p:set>
                                    <p:animEffect transition="in" filter="fade">
                                      <p:cBhvr>
                                        <p:cTn id="121" dur="1000"/>
                                        <p:tgtEl>
                                          <p:spTgt spid="4">
                                            <p:graphicEl>
                                              <a:dgm id="{678C59CF-650F-4982-B741-F5F30247275B}"/>
                                            </p:graphicEl>
                                          </p:spTgt>
                                        </p:tgtEl>
                                      </p:cBhvr>
                                    </p:animEffect>
                                    <p:anim calcmode="lin" valueType="num">
                                      <p:cBhvr>
                                        <p:cTn id="122" dur="1000" fill="hold"/>
                                        <p:tgtEl>
                                          <p:spTgt spid="4">
                                            <p:graphicEl>
                                              <a:dgm id="{678C59CF-650F-4982-B741-F5F30247275B}"/>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678C59CF-650F-4982-B741-F5F30247275B}"/>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
                                            <p:graphicEl>
                                              <a:dgm id="{70F7C6F0-5C36-4905-9AA5-D3DB95613C21}"/>
                                            </p:graphicEl>
                                          </p:spTgt>
                                        </p:tgtEl>
                                        <p:attrNameLst>
                                          <p:attrName>style.visibility</p:attrName>
                                        </p:attrNameLst>
                                      </p:cBhvr>
                                      <p:to>
                                        <p:strVal val="visible"/>
                                      </p:to>
                                    </p:set>
                                    <p:animEffect transition="in" filter="fade">
                                      <p:cBhvr>
                                        <p:cTn id="126" dur="1000"/>
                                        <p:tgtEl>
                                          <p:spTgt spid="4">
                                            <p:graphicEl>
                                              <a:dgm id="{70F7C6F0-5C36-4905-9AA5-D3DB95613C21}"/>
                                            </p:graphicEl>
                                          </p:spTgt>
                                        </p:tgtEl>
                                      </p:cBhvr>
                                    </p:animEffect>
                                    <p:anim calcmode="lin" valueType="num">
                                      <p:cBhvr>
                                        <p:cTn id="127" dur="1000" fill="hold"/>
                                        <p:tgtEl>
                                          <p:spTgt spid="4">
                                            <p:graphicEl>
                                              <a:dgm id="{70F7C6F0-5C36-4905-9AA5-D3DB95613C21}"/>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70F7C6F0-5C36-4905-9AA5-D3DB95613C21}"/>
                                            </p:graphic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
                                            <p:graphicEl>
                                              <a:dgm id="{8082C8AA-C4BC-4D8A-95B9-8E05EE44FAF7}"/>
                                            </p:graphicEl>
                                          </p:spTgt>
                                        </p:tgtEl>
                                        <p:attrNameLst>
                                          <p:attrName>style.visibility</p:attrName>
                                        </p:attrNameLst>
                                      </p:cBhvr>
                                      <p:to>
                                        <p:strVal val="visible"/>
                                      </p:to>
                                    </p:set>
                                    <p:animEffect transition="in" filter="fade">
                                      <p:cBhvr>
                                        <p:cTn id="131" dur="1000"/>
                                        <p:tgtEl>
                                          <p:spTgt spid="4">
                                            <p:graphicEl>
                                              <a:dgm id="{8082C8AA-C4BC-4D8A-95B9-8E05EE44FAF7}"/>
                                            </p:graphicEl>
                                          </p:spTgt>
                                        </p:tgtEl>
                                      </p:cBhvr>
                                    </p:animEffect>
                                    <p:anim calcmode="lin" valueType="num">
                                      <p:cBhvr>
                                        <p:cTn id="132" dur="1000" fill="hold"/>
                                        <p:tgtEl>
                                          <p:spTgt spid="4">
                                            <p:graphicEl>
                                              <a:dgm id="{8082C8AA-C4BC-4D8A-95B9-8E05EE44FAF7}"/>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8082C8AA-C4BC-4D8A-95B9-8E05EE44FAF7}"/>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
                                            <p:graphicEl>
                                              <a:dgm id="{325D7FCE-0232-453E-B6ED-87F47C12E92A}"/>
                                            </p:graphicEl>
                                          </p:spTgt>
                                        </p:tgtEl>
                                        <p:attrNameLst>
                                          <p:attrName>style.visibility</p:attrName>
                                        </p:attrNameLst>
                                      </p:cBhvr>
                                      <p:to>
                                        <p:strVal val="visible"/>
                                      </p:to>
                                    </p:set>
                                    <p:animEffect transition="in" filter="fade">
                                      <p:cBhvr>
                                        <p:cTn id="136" dur="1000"/>
                                        <p:tgtEl>
                                          <p:spTgt spid="4">
                                            <p:graphicEl>
                                              <a:dgm id="{325D7FCE-0232-453E-B6ED-87F47C12E92A}"/>
                                            </p:graphicEl>
                                          </p:spTgt>
                                        </p:tgtEl>
                                      </p:cBhvr>
                                    </p:animEffect>
                                    <p:anim calcmode="lin" valueType="num">
                                      <p:cBhvr>
                                        <p:cTn id="137" dur="1000" fill="hold"/>
                                        <p:tgtEl>
                                          <p:spTgt spid="4">
                                            <p:graphicEl>
                                              <a:dgm id="{325D7FCE-0232-453E-B6ED-87F47C12E92A}"/>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325D7FCE-0232-453E-B6ED-87F47C12E92A}"/>
                                            </p:graphic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
                                            <p:graphicEl>
                                              <a:dgm id="{90B15052-7E55-47FA-A93A-BDDED38FEC37}"/>
                                            </p:graphicEl>
                                          </p:spTgt>
                                        </p:tgtEl>
                                        <p:attrNameLst>
                                          <p:attrName>style.visibility</p:attrName>
                                        </p:attrNameLst>
                                      </p:cBhvr>
                                      <p:to>
                                        <p:strVal val="visible"/>
                                      </p:to>
                                    </p:set>
                                    <p:animEffect transition="in" filter="fade">
                                      <p:cBhvr>
                                        <p:cTn id="141" dur="1000"/>
                                        <p:tgtEl>
                                          <p:spTgt spid="4">
                                            <p:graphicEl>
                                              <a:dgm id="{90B15052-7E55-47FA-A93A-BDDED38FEC37}"/>
                                            </p:graphicEl>
                                          </p:spTgt>
                                        </p:tgtEl>
                                      </p:cBhvr>
                                    </p:animEffect>
                                    <p:anim calcmode="lin" valueType="num">
                                      <p:cBhvr>
                                        <p:cTn id="142" dur="1000" fill="hold"/>
                                        <p:tgtEl>
                                          <p:spTgt spid="4">
                                            <p:graphicEl>
                                              <a:dgm id="{90B15052-7E55-47FA-A93A-BDDED38FEC37}"/>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90B15052-7E55-47FA-A93A-BDDED38FEC37}"/>
                                            </p:graphic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
                                            <p:graphicEl>
                                              <a:dgm id="{32F9E42D-CF16-4970-8684-D5401A905A5E}"/>
                                            </p:graphicEl>
                                          </p:spTgt>
                                        </p:tgtEl>
                                        <p:attrNameLst>
                                          <p:attrName>style.visibility</p:attrName>
                                        </p:attrNameLst>
                                      </p:cBhvr>
                                      <p:to>
                                        <p:strVal val="visible"/>
                                      </p:to>
                                    </p:set>
                                    <p:animEffect transition="in" filter="fade">
                                      <p:cBhvr>
                                        <p:cTn id="146" dur="1000"/>
                                        <p:tgtEl>
                                          <p:spTgt spid="4">
                                            <p:graphicEl>
                                              <a:dgm id="{32F9E42D-CF16-4970-8684-D5401A905A5E}"/>
                                            </p:graphicEl>
                                          </p:spTgt>
                                        </p:tgtEl>
                                      </p:cBhvr>
                                    </p:animEffect>
                                    <p:anim calcmode="lin" valueType="num">
                                      <p:cBhvr>
                                        <p:cTn id="147" dur="1000" fill="hold"/>
                                        <p:tgtEl>
                                          <p:spTgt spid="4">
                                            <p:graphicEl>
                                              <a:dgm id="{32F9E42D-CF16-4970-8684-D5401A905A5E}"/>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32F9E42D-CF16-4970-8684-D5401A905A5E}"/>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
                                            <p:graphicEl>
                                              <a:dgm id="{ADFA89F2-FE90-4ACA-8F4C-E04E4698A657}"/>
                                            </p:graphicEl>
                                          </p:spTgt>
                                        </p:tgtEl>
                                        <p:attrNameLst>
                                          <p:attrName>style.visibility</p:attrName>
                                        </p:attrNameLst>
                                      </p:cBhvr>
                                      <p:to>
                                        <p:strVal val="visible"/>
                                      </p:to>
                                    </p:set>
                                    <p:animEffect transition="in" filter="fade">
                                      <p:cBhvr>
                                        <p:cTn id="151" dur="1000"/>
                                        <p:tgtEl>
                                          <p:spTgt spid="4">
                                            <p:graphicEl>
                                              <a:dgm id="{ADFA89F2-FE90-4ACA-8F4C-E04E4698A657}"/>
                                            </p:graphicEl>
                                          </p:spTgt>
                                        </p:tgtEl>
                                      </p:cBhvr>
                                    </p:animEffect>
                                    <p:anim calcmode="lin" valueType="num">
                                      <p:cBhvr>
                                        <p:cTn id="152" dur="1000" fill="hold"/>
                                        <p:tgtEl>
                                          <p:spTgt spid="4">
                                            <p:graphicEl>
                                              <a:dgm id="{ADFA89F2-FE90-4ACA-8F4C-E04E4698A657}"/>
                                            </p:graphicEl>
                                          </p:spTgt>
                                        </p:tgtEl>
                                        <p:attrNameLst>
                                          <p:attrName>ppt_x</p:attrName>
                                        </p:attrNameLst>
                                      </p:cBhvr>
                                      <p:tavLst>
                                        <p:tav tm="0">
                                          <p:val>
                                            <p:strVal val="#ppt_x"/>
                                          </p:val>
                                        </p:tav>
                                        <p:tav tm="100000">
                                          <p:val>
                                            <p:strVal val="#ppt_x"/>
                                          </p:val>
                                        </p:tav>
                                      </p:tavLst>
                                    </p:anim>
                                    <p:anim calcmode="lin" valueType="num">
                                      <p:cBhvr>
                                        <p:cTn id="153" dur="1000" fill="hold"/>
                                        <p:tgtEl>
                                          <p:spTgt spid="4">
                                            <p:graphicEl>
                                              <a:dgm id="{ADFA89F2-FE90-4ACA-8F4C-E04E4698A6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000" b="1" dirty="0" err="1"/>
              <a:t>Micromariers</a:t>
            </a:r>
            <a:r>
              <a:rPr lang="ru-RU" sz="2000" b="1" dirty="0"/>
              <a:t> (</a:t>
            </a:r>
            <a:r>
              <a:rPr lang="en-US" sz="2000" b="1" dirty="0"/>
              <a:t>communication barriers micro-level</a:t>
            </a:r>
            <a:r>
              <a:rPr lang="ru-RU" sz="2000" b="1" dirty="0"/>
              <a:t>):</a:t>
            </a:r>
            <a:r>
              <a:rPr lang="zh-CN" altLang="en-US" sz="2000" b="1" dirty="0"/>
              <a:t>微型玛丽人（微观层面的沟通障碍）：</a:t>
            </a:r>
            <a:endParaRPr lang="ru-RU" sz="2000" b="1" dirty="0"/>
          </a:p>
          <a:p>
            <a:pPr marL="457200" indent="-457200" eaLnBrk="1" hangingPunct="1">
              <a:buFont typeface="+mj-lt"/>
              <a:buAutoNum type="arabicPeriod"/>
              <a:defRPr/>
            </a:pPr>
            <a:r>
              <a:rPr lang="en-US" sz="1800" dirty="0"/>
              <a:t>Psychological attitude of the source of information in relation to the recipient</a:t>
            </a:r>
          </a:p>
          <a:p>
            <a:pPr marL="0" indent="0" eaLnBrk="1" hangingPunct="1">
              <a:buNone/>
              <a:defRPr/>
            </a:pPr>
            <a:r>
              <a:rPr lang="zh-CN" altLang="en-US" sz="1800" dirty="0"/>
              <a:t>信息来源与接受者的心理态度</a:t>
            </a:r>
            <a:r>
              <a:rPr lang="en-US" sz="1800" dirty="0"/>
              <a:t>
2. The recipient's psychological attitude to the source of information</a:t>
            </a:r>
          </a:p>
          <a:p>
            <a:pPr marL="0" indent="0" eaLnBrk="1" hangingPunct="1">
              <a:buNone/>
              <a:defRPr/>
            </a:pPr>
            <a:r>
              <a:rPr lang="zh-CN" altLang="en-US" sz="1800" dirty="0"/>
              <a:t>接受者对信息来源的心理态度</a:t>
            </a:r>
            <a:endParaRPr lang="ru-RU" sz="1800" dirty="0"/>
          </a:p>
          <a:p>
            <a:pPr marL="0" indent="0" eaLnBrk="1" hangingPunct="1">
              <a:buNone/>
              <a:defRPr/>
            </a:pPr>
            <a:r>
              <a:rPr lang="en-US" sz="1800" dirty="0"/>
              <a:t>3. The recipient's low ability to perceive the format of this information</a:t>
            </a:r>
          </a:p>
          <a:p>
            <a:pPr marL="0" indent="0" eaLnBrk="1" hangingPunct="1">
              <a:buNone/>
              <a:defRPr/>
            </a:pPr>
            <a:r>
              <a:rPr lang="zh-CN" altLang="en-US" sz="1800" dirty="0"/>
              <a:t>收件人感知此信息格式的能力较低</a:t>
            </a:r>
            <a:endParaRPr lang="en-US" altLang="zh-CN" sz="1800" dirty="0"/>
          </a:p>
          <a:p>
            <a:pPr marL="0" indent="0" eaLnBrk="1" hangingPunct="1">
              <a:buNone/>
              <a:defRPr/>
            </a:pPr>
            <a:r>
              <a:rPr lang="en-US" sz="1800" dirty="0"/>
              <a:t>4. Lack of feedback</a:t>
            </a:r>
            <a:r>
              <a:rPr lang="ja-JP" altLang="en-US" sz="1800" dirty="0"/>
              <a:t>缺乏反馈</a:t>
            </a:r>
            <a:endParaRPr lang="ru-RU" sz="1800" dirty="0"/>
          </a:p>
          <a:p>
            <a:pPr marL="0" indent="0" eaLnBrk="1" hangingPunct="1">
              <a:buNone/>
              <a:defRPr/>
            </a:pPr>
            <a:r>
              <a:rPr lang="en-US" sz="1800" dirty="0"/>
              <a:t>5. The bias of both communication counterparts to the idea discussed and the reasoning given</a:t>
            </a:r>
            <a:r>
              <a:rPr lang="ru-RU" sz="1800" dirty="0"/>
              <a:t>	</a:t>
            </a:r>
            <a:r>
              <a:rPr lang="zh-CN" altLang="en-US" sz="1800" dirty="0"/>
              <a:t>沟通对应方对所讨论的想法和给出的推理的偏见</a:t>
            </a:r>
            <a:endParaRPr lang="ru-RU" sz="1800" dirty="0"/>
          </a:p>
        </p:txBody>
      </p:sp>
    </p:spTree>
    <p:extLst>
      <p:ext uri="{BB962C8B-B14F-4D97-AF65-F5344CB8AC3E}">
        <p14:creationId xmlns:p14="http://schemas.microsoft.com/office/powerpoint/2010/main" val="212941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400" dirty="0" err="1"/>
              <a:t>Macromariers</a:t>
            </a:r>
            <a:r>
              <a:rPr lang="en-US" sz="2400" dirty="0"/>
              <a:t> (communication barriers macro-level</a:t>
            </a:r>
            <a:r>
              <a:rPr lang="ru-RU" sz="2400" dirty="0"/>
              <a:t>)</a:t>
            </a:r>
            <a:r>
              <a:rPr lang="zh-CN" altLang="en-US" sz="2400" dirty="0"/>
              <a:t> 微商（沟通障碍宏观层面）</a:t>
            </a:r>
            <a:endParaRPr lang="ru-RU" sz="2400" dirty="0"/>
          </a:p>
          <a:p>
            <a:pPr marL="457200" indent="-457200" eaLnBrk="1" hangingPunct="1">
              <a:buFont typeface="+mj-lt"/>
              <a:buAutoNum type="arabicPeriod"/>
              <a:defRPr/>
            </a:pPr>
            <a:r>
              <a:rPr lang="en-US" sz="2000" dirty="0"/>
              <a:t>Exceeding bandwidth of networks, channels, means of transmission and coding of information (distortion or loss of information)</a:t>
            </a:r>
            <a:r>
              <a:rPr lang="zh-CN" altLang="en-US" sz="2000" dirty="0"/>
              <a:t> 超过网络、渠道、传输手段和信息编码的带宽（信息失真或丢失）</a:t>
            </a:r>
            <a:r>
              <a:rPr lang="en-US" sz="2000" dirty="0"/>
              <a:t>
Simplified information (lack of constructive ideas loosely associated with the context of communication)</a:t>
            </a:r>
            <a:r>
              <a:rPr lang="zh-CN" altLang="en-US" sz="2000" dirty="0"/>
              <a:t> 简化信息（缺乏与沟通环境松散相关的建设性想法）</a:t>
            </a:r>
            <a:r>
              <a:rPr lang="en-US" sz="2000" dirty="0"/>
              <a:t>
Language barrier (foreign language medium, professional slang)</a:t>
            </a:r>
            <a:r>
              <a:rPr lang="zh-CN" altLang="en-US" sz="2000" dirty="0"/>
              <a:t> 语言障碍（外语媒介，专业俚语）</a:t>
            </a:r>
            <a:endParaRPr lang="ru-RU" sz="2000" dirty="0"/>
          </a:p>
        </p:txBody>
      </p:sp>
    </p:spTree>
    <p:extLst>
      <p:ext uri="{BB962C8B-B14F-4D97-AF65-F5344CB8AC3E}">
        <p14:creationId xmlns:p14="http://schemas.microsoft.com/office/powerpoint/2010/main" val="215922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30357"/>
            <a:ext cx="8928992" cy="4713287"/>
          </a:xfrm>
        </p:spPr>
        <p:txBody>
          <a:bodyPr/>
          <a:lstStyle/>
          <a:p>
            <a:pPr>
              <a:defRPr/>
            </a:pPr>
            <a:r>
              <a:rPr lang="en-US" sz="2000" dirty="0"/>
              <a:t>Barriers that depend on the initiator of communication, the source of management information (a group of sources):</a:t>
            </a:r>
          </a:p>
          <a:p>
            <a:pPr>
              <a:defRPr/>
            </a:pPr>
            <a:r>
              <a:rPr lang="zh-CN" altLang="en-US" sz="2000" dirty="0"/>
              <a:t>依赖通信发起人、管理信息来源（一组来源）的障碍：</a:t>
            </a:r>
            <a:r>
              <a:rPr lang="en-US" sz="2000" dirty="0"/>
              <a:t>
</a:t>
            </a:r>
            <a:r>
              <a:rPr lang="en-US" sz="1600" dirty="0"/>
              <a:t>Poor communication and information exchange </a:t>
            </a:r>
            <a:r>
              <a:rPr lang="zh-CN" altLang="en-US" sz="1600" dirty="0"/>
              <a:t>沟通和信息交流不畅</a:t>
            </a:r>
            <a:endParaRPr lang="ru-RU" sz="1600" dirty="0"/>
          </a:p>
          <a:p>
            <a:pPr marL="457200" indent="-457200">
              <a:buFont typeface="+mj-lt"/>
              <a:buAutoNum type="arabicPeriod"/>
              <a:defRPr/>
            </a:pPr>
            <a:r>
              <a:rPr lang="en-US" sz="1600" dirty="0"/>
              <a:t>Lack of "feedback" (lack of motivation) </a:t>
            </a:r>
            <a:r>
              <a:rPr lang="zh-CN" altLang="en-US" sz="1600" dirty="0"/>
              <a:t>缺乏</a:t>
            </a:r>
            <a:r>
              <a:rPr lang="en-US" altLang="zh-CN" sz="1600" dirty="0"/>
              <a:t>"</a:t>
            </a:r>
            <a:r>
              <a:rPr lang="zh-CN" altLang="en-US" sz="1600" dirty="0"/>
              <a:t>反馈</a:t>
            </a:r>
            <a:r>
              <a:rPr lang="en-US" altLang="zh-CN" sz="1600" dirty="0"/>
              <a:t>"</a:t>
            </a:r>
            <a:r>
              <a:rPr lang="zh-CN" altLang="en-US" sz="1600" dirty="0"/>
              <a:t>（缺乏动力）</a:t>
            </a:r>
            <a:endParaRPr lang="ru-RU" sz="1600" dirty="0"/>
          </a:p>
          <a:p>
            <a:pPr marL="457200" indent="-457200">
              <a:buFont typeface="+mj-lt"/>
              <a:buAutoNum type="arabicPeriod"/>
              <a:defRPr/>
            </a:pPr>
            <a:r>
              <a:rPr lang="en-US" sz="1600" dirty="0"/>
              <a:t>Inability to engage in dialogue and negotiation</a:t>
            </a:r>
            <a:r>
              <a:rPr lang="zh-CN" altLang="en-US" sz="1600" dirty="0"/>
              <a:t>无法参与对话和谈判</a:t>
            </a:r>
            <a:r>
              <a:rPr lang="en-US" sz="1600" dirty="0"/>
              <a:t>
Message Logic Errors</a:t>
            </a:r>
            <a:r>
              <a:rPr lang="zh-CN" altLang="en-US" sz="1600" dirty="0"/>
              <a:t>消息逻辑错误</a:t>
            </a:r>
            <a:r>
              <a:rPr lang="en-US" sz="1600" dirty="0"/>
              <a:t>
Low individual features (diction, hearing, memory, etc.)</a:t>
            </a:r>
            <a:r>
              <a:rPr lang="zh-CN" altLang="en-US" sz="1600" dirty="0"/>
              <a:t>低个体特征（听力、听力、记忆等）</a:t>
            </a:r>
            <a:r>
              <a:rPr lang="en-US" sz="1600" dirty="0"/>
              <a:t>
</a:t>
            </a:r>
            <a:r>
              <a:rPr lang="en-US" sz="2000" dirty="0"/>
              <a:t>Barriers that depend on the recipient of management information (the class of the recipient factors):</a:t>
            </a:r>
            <a:r>
              <a:rPr lang="zh-CN" altLang="en-US" sz="2000" dirty="0"/>
              <a:t>依赖管理信息接收者的障碍（接收者因素的类别）：</a:t>
            </a:r>
            <a:r>
              <a:rPr lang="en-US" sz="2000" dirty="0"/>
              <a:t>
</a:t>
            </a:r>
            <a:r>
              <a:rPr lang="en-US" sz="1600" dirty="0"/>
              <a:t>Failure to adequately assess the importance of communication</a:t>
            </a:r>
            <a:r>
              <a:rPr lang="zh-CN" altLang="en-US" sz="1600" dirty="0"/>
              <a:t>未能充分评估沟通的重要性</a:t>
            </a:r>
            <a:r>
              <a:rPr lang="en-US" sz="1600" dirty="0"/>
              <a:t>
Incorrect set of attitudes of consciousness (stereotypes, conflict, etc.)</a:t>
            </a:r>
            <a:r>
              <a:rPr lang="zh-CN" altLang="en-US" sz="1600" dirty="0"/>
              <a:t> 一套不正确的意识态度（成见、冲突等）</a:t>
            </a:r>
            <a:r>
              <a:rPr lang="en-US" sz="1600" dirty="0"/>
              <a:t>
Inadequate interest in the topic of communication</a:t>
            </a:r>
            <a:r>
              <a:rPr lang="zh-CN" altLang="en-US" sz="1600" dirty="0"/>
              <a:t>对交流主题兴趣不足</a:t>
            </a:r>
            <a:r>
              <a:rPr lang="en-US" sz="1600" dirty="0"/>
              <a:t>
Low individual physiological features (vision, hearing, etc.)</a:t>
            </a:r>
            <a:r>
              <a:rPr lang="zh-CN" altLang="en-US" sz="1600" dirty="0"/>
              <a:t> 个人生理特征低（视力、听力等）</a:t>
            </a:r>
            <a:endParaRPr lang="ru-RU" sz="1600" dirty="0"/>
          </a:p>
        </p:txBody>
      </p:sp>
      <p:sp>
        <p:nvSpPr>
          <p:cNvPr id="45060" name="Заголовок 1"/>
          <p:cNvSpPr>
            <a:spLocks noGrp="1"/>
          </p:cNvSpPr>
          <p:nvPr>
            <p:ph type="title"/>
          </p:nvPr>
        </p:nvSpPr>
        <p:spPr>
          <a:xfrm>
            <a:off x="714348" y="714356"/>
            <a:ext cx="6400800" cy="487363"/>
          </a:xfrm>
        </p:spPr>
        <p:txBody>
          <a:bodyPr/>
          <a:lstStyle/>
          <a:p>
            <a:pPr eaLnBrk="1" hangingPunct="1"/>
            <a:r>
              <a:rPr lang="en-US" dirty="0"/>
              <a:t>Communication barriers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6082" name="Заголовок 1"/>
          <p:cNvSpPr>
            <a:spLocks noGrp="1"/>
          </p:cNvSpPr>
          <p:nvPr>
            <p:ph type="title"/>
          </p:nvPr>
        </p:nvSpPr>
        <p:spPr>
          <a:xfrm>
            <a:off x="533400" y="609600"/>
            <a:ext cx="6702896" cy="487363"/>
          </a:xfrm>
        </p:spPr>
        <p:txBody>
          <a:bodyPr/>
          <a:lstStyle/>
          <a:p>
            <a:r>
              <a:rPr lang="en-US" dirty="0"/>
              <a:t>Forms of communication</a:t>
            </a:r>
            <a:r>
              <a:rPr lang="ja-JP" altLang="en-US" dirty="0"/>
              <a:t>沟通形式
</a:t>
            </a:r>
            <a:endParaRPr lang="ru-RU" dirty="0"/>
          </a:p>
        </p:txBody>
      </p:sp>
      <p:graphicFrame>
        <p:nvGraphicFramePr>
          <p:cNvPr id="2" name="Таблица 2">
            <a:extLst>
              <a:ext uri="{FF2B5EF4-FFF2-40B4-BE49-F238E27FC236}">
                <a16:creationId xmlns:a16="http://schemas.microsoft.com/office/drawing/2014/main" id="{BA20246B-68FC-41C4-99B2-306C2A34B86C}"/>
              </a:ext>
            </a:extLst>
          </p:cNvPr>
          <p:cNvGraphicFramePr>
            <a:graphicFrameLocks noGrp="1"/>
          </p:cNvGraphicFramePr>
          <p:nvPr/>
        </p:nvGraphicFramePr>
        <p:xfrm>
          <a:off x="179512" y="1484784"/>
          <a:ext cx="8712968" cy="396044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692274777"/>
                    </a:ext>
                  </a:extLst>
                </a:gridCol>
                <a:gridCol w="4356484">
                  <a:extLst>
                    <a:ext uri="{9D8B030D-6E8A-4147-A177-3AD203B41FA5}">
                      <a16:colId xmlns:a16="http://schemas.microsoft.com/office/drawing/2014/main" val="3181179859"/>
                    </a:ext>
                  </a:extLst>
                </a:gridCol>
              </a:tblGrid>
              <a:tr h="396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Dialogue
Discussion 
Conversation
Negotiations
Press conference
Briefing
Presentation
Take on personal matters</a:t>
                      </a:r>
                      <a:endParaRPr lang="ru-RU" sz="2400" dirty="0"/>
                    </a:p>
                    <a:p>
                      <a:endParaRPr lang="ru-RU" dirty="0"/>
                    </a:p>
                  </a:txBody>
                  <a:tcPr/>
                </a:tc>
                <a:tc>
                  <a:txBody>
                    <a:bodyPr/>
                    <a:lstStyle/>
                    <a:p>
                      <a:r>
                        <a:rPr lang="zh-CN" altLang="en-US" sz="2400" dirty="0"/>
                        <a:t>对话
讨论
谈话
谈判
新闻发布会
简报
表示
处理个人事务</a:t>
                      </a:r>
                      <a:endParaRPr lang="ru-RU" sz="2400" dirty="0"/>
                    </a:p>
                  </a:txBody>
                  <a:tcPr/>
                </a:tc>
                <a:extLst>
                  <a:ext uri="{0D108BD9-81ED-4DB2-BD59-A6C34878D82A}">
                    <a16:rowId xmlns:a16="http://schemas.microsoft.com/office/drawing/2014/main" val="220936429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en-US" dirty="0"/>
              <a:t>The </a:t>
            </a:r>
            <a:r>
              <a:rPr lang="en-US" dirty="0" err="1"/>
              <a:t>enenic</a:t>
            </a:r>
            <a:r>
              <a:rPr lang="en-US" dirty="0"/>
              <a:t> means of communication
</a:t>
            </a:r>
            <a:endParaRPr lang="ru-RU" dirty="0"/>
          </a:p>
        </p:txBody>
      </p:sp>
      <p:sp>
        <p:nvSpPr>
          <p:cNvPr id="48131" name="Содержимое 2"/>
          <p:cNvSpPr>
            <a:spLocks noGrp="1"/>
          </p:cNvSpPr>
          <p:nvPr>
            <p:ph idx="1"/>
          </p:nvPr>
        </p:nvSpPr>
        <p:spPr>
          <a:xfrm>
            <a:off x="533400" y="1611313"/>
            <a:ext cx="8396288" cy="4960937"/>
          </a:xfrm>
        </p:spPr>
        <p:txBody>
          <a:bodyPr/>
          <a:lstStyle/>
          <a:p>
            <a:r>
              <a:rPr lang="en-US" sz="2000" b="1" dirty="0" err="1"/>
              <a:t>Kinesic</a:t>
            </a:r>
            <a:r>
              <a:rPr lang="en-US" sz="2000" b="1" dirty="0"/>
              <a:t> aids</a:t>
            </a:r>
            <a:r>
              <a:rPr lang="ru-RU" sz="2000" dirty="0"/>
              <a:t>– </a:t>
            </a:r>
            <a:r>
              <a:rPr lang="en-US" sz="2000" dirty="0"/>
              <a:t>visually perceived movements of another person, performing an expressive-regulatory function in communication. </a:t>
            </a:r>
            <a:endParaRPr lang="ru-RU" sz="2000" dirty="0"/>
          </a:p>
          <a:p>
            <a:r>
              <a:rPr lang="zh-CN" altLang="en-US" sz="2000" dirty="0"/>
              <a:t>视觉感知他人的动作，在沟通中履行表现调节功能。</a:t>
            </a:r>
            <a:r>
              <a:rPr lang="en-US" sz="2000" dirty="0"/>
              <a:t>
</a:t>
            </a:r>
            <a:r>
              <a:rPr lang="en-US" sz="2000" b="1" dirty="0"/>
              <a:t> </a:t>
            </a:r>
            <a:r>
              <a:rPr lang="en-US" sz="2000" b="1" dirty="0" err="1"/>
              <a:t>Kinesika</a:t>
            </a:r>
            <a:r>
              <a:rPr lang="en-US" sz="2000" b="1" dirty="0"/>
              <a:t> </a:t>
            </a:r>
            <a:r>
              <a:rPr lang="ru-RU" sz="2000" b="1" dirty="0"/>
              <a:t> </a:t>
            </a:r>
            <a:r>
              <a:rPr lang="ru-RU" sz="2000" dirty="0"/>
              <a:t>– </a:t>
            </a:r>
            <a:r>
              <a:rPr lang="en-US" sz="2000" dirty="0"/>
              <a:t>study of the interlocutor by his gestures, personals, poses, gait, views.</a:t>
            </a:r>
            <a:r>
              <a:rPr lang="ru-RU" sz="2000" dirty="0"/>
              <a:t> </a:t>
            </a:r>
            <a:r>
              <a:rPr lang="en-US" altLang="zh-CN" sz="2000" dirty="0"/>
              <a:t>–</a:t>
            </a:r>
            <a:r>
              <a:rPr lang="zh-CN" altLang="en-US" sz="2000" dirty="0"/>
              <a:t>通过他的手势、个人、姿势、步态、观点来研究对话者。</a:t>
            </a:r>
            <a:r>
              <a:rPr lang="en-US" sz="2000" dirty="0"/>
              <a:t>
</a:t>
            </a:r>
            <a:r>
              <a:rPr lang="en-US" sz="2000" b="1" dirty="0"/>
              <a:t>Gestures</a:t>
            </a:r>
            <a:r>
              <a:rPr lang="ru-RU" sz="2000" b="1" dirty="0"/>
              <a:t> </a:t>
            </a:r>
            <a:r>
              <a:rPr lang="ru-RU" sz="2000" dirty="0"/>
              <a:t>– </a:t>
            </a:r>
            <a:r>
              <a:rPr lang="en-US" sz="2000" dirty="0"/>
              <a:t>various movements of hands and head, the meaning of which is clear to the communicating parties. </a:t>
            </a:r>
            <a:r>
              <a:rPr lang="zh-CN" altLang="en-US" sz="2000" dirty="0"/>
              <a:t>手和头的各种动作，其含义是明确的沟通各方。</a:t>
            </a:r>
            <a:r>
              <a:rPr lang="en-US" sz="2000" dirty="0"/>
              <a:t>
</a:t>
            </a:r>
            <a:r>
              <a:rPr lang="en-US" sz="2000" b="1" dirty="0"/>
              <a:t> Mimicry</a:t>
            </a:r>
            <a:r>
              <a:rPr lang="ru-RU" sz="2000" dirty="0"/>
              <a:t>– </a:t>
            </a:r>
            <a:r>
              <a:rPr lang="en-US" sz="2000" dirty="0"/>
              <a:t>facial muscles. </a:t>
            </a:r>
            <a:r>
              <a:rPr lang="ja-JP" altLang="en-US" sz="2000" dirty="0"/>
              <a:t>模仿</a:t>
            </a:r>
            <a:r>
              <a:rPr lang="en-US" altLang="ja-JP" sz="2000" dirty="0"/>
              <a:t>-</a:t>
            </a:r>
            <a:r>
              <a:rPr lang="ja-JP" altLang="en-US" sz="2000" dirty="0"/>
              <a:t>面部肌肉。</a:t>
            </a:r>
            <a:r>
              <a:rPr lang="en-US" sz="2000" dirty="0"/>
              <a:t>
</a:t>
            </a:r>
            <a:r>
              <a:rPr lang="en-US" sz="2000" b="1" dirty="0"/>
              <a:t> Pose </a:t>
            </a:r>
            <a:r>
              <a:rPr lang="ru-RU" sz="2000" dirty="0"/>
              <a:t> – </a:t>
            </a:r>
            <a:r>
              <a:rPr lang="en-US" sz="2000" dirty="0"/>
              <a:t>the position of the human body, typical of a particular environment, culture; is a unit of human spatial behavior. </a:t>
            </a:r>
            <a:r>
              <a:rPr lang="zh-CN" altLang="en-US" sz="2000" dirty="0"/>
              <a:t>姿势</a:t>
            </a:r>
            <a:r>
              <a:rPr lang="en-US" altLang="zh-CN" sz="2000" dirty="0"/>
              <a:t>——</a:t>
            </a:r>
            <a:r>
              <a:rPr lang="zh-CN" altLang="en-US" sz="2000" dirty="0"/>
              <a:t>人体的位置，典型的特定环境、文化：是人类空间行为的一个单位。</a:t>
            </a:r>
            <a:r>
              <a:rPr lang="en-US" sz="2000" dirty="0"/>
              <a:t>
</a:t>
            </a:r>
            <a:r>
              <a:rPr lang="en-US" sz="2000" b="1" dirty="0"/>
              <a:t>Gait</a:t>
            </a:r>
            <a:r>
              <a:rPr lang="ru-RU" sz="2000" dirty="0"/>
              <a:t>– </a:t>
            </a:r>
            <a:r>
              <a:rPr lang="en-US" sz="2000" dirty="0"/>
              <a:t>the style of movement. </a:t>
            </a:r>
            <a:r>
              <a:rPr lang="zh-CN" altLang="en-US" sz="2000" dirty="0"/>
              <a:t>盖特</a:t>
            </a:r>
            <a:r>
              <a:rPr lang="en-US" altLang="zh-CN" sz="2000" dirty="0"/>
              <a:t>-</a:t>
            </a:r>
            <a:r>
              <a:rPr lang="zh-CN" altLang="en-US" sz="2000" dirty="0"/>
              <a:t>运动风格。</a:t>
            </a:r>
            <a:r>
              <a:rPr lang="en-US" sz="2000" dirty="0"/>
              <a:t>
</a:t>
            </a:r>
            <a:r>
              <a:rPr lang="en-US" sz="2000" b="1" dirty="0"/>
              <a:t>Look</a:t>
            </a:r>
            <a:r>
              <a:rPr lang="ru-RU" sz="2000" dirty="0"/>
              <a:t> – </a:t>
            </a:r>
            <a:r>
              <a:rPr lang="en-US" sz="2000" dirty="0"/>
              <a:t>the most natural means of non-verbal communication</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p:txBody>
          <a:bodyPr/>
          <a:lstStyle/>
          <a:p>
            <a:r>
              <a:rPr lang="en-US" dirty="0"/>
              <a:t>Communication means
</a:t>
            </a:r>
            <a:endParaRPr lang="ru-RU" dirty="0"/>
          </a:p>
        </p:txBody>
      </p:sp>
      <p:sp>
        <p:nvSpPr>
          <p:cNvPr id="49155" name="Содержимое 2"/>
          <p:cNvSpPr>
            <a:spLocks noGrp="1"/>
          </p:cNvSpPr>
          <p:nvPr>
            <p:ph idx="1"/>
          </p:nvPr>
        </p:nvSpPr>
        <p:spPr>
          <a:xfrm>
            <a:off x="476250" y="1196752"/>
            <a:ext cx="8191500" cy="4824412"/>
          </a:xfrm>
        </p:spPr>
        <p:txBody>
          <a:bodyPr/>
          <a:lstStyle/>
          <a:p>
            <a:r>
              <a:rPr lang="en-US" sz="2000" b="1" dirty="0"/>
              <a:t>Prosodic and extralinguistic means of communication</a:t>
            </a:r>
            <a:r>
              <a:rPr lang="ru-RU" sz="2000" b="1" dirty="0"/>
              <a:t>. </a:t>
            </a:r>
            <a:r>
              <a:rPr lang="en-US" sz="2000" dirty="0"/>
              <a:t>Voice and speech characteristics refer to prosodic and extralinguistic means of communication. </a:t>
            </a:r>
            <a:r>
              <a:rPr lang="zh-CN" altLang="en-US" sz="2000" dirty="0"/>
              <a:t>亲和外语言的沟通手段。语音和语音特征是指亲和外语言的交流手段。</a:t>
            </a:r>
            <a:r>
              <a:rPr lang="en-US" sz="2000" dirty="0"/>
              <a:t>
</a:t>
            </a:r>
            <a:r>
              <a:rPr lang="en-US" sz="2000" b="1" dirty="0"/>
              <a:t>Prosodics</a:t>
            </a:r>
            <a:r>
              <a:rPr lang="en-US" sz="2000" dirty="0"/>
              <a:t> is the common name for such rhythmic and intonational aspects of speech as height, vocal tone volume, voice timbre, stress strength.</a:t>
            </a:r>
            <a:r>
              <a:rPr lang="zh-CN" altLang="en-US" sz="2000" dirty="0"/>
              <a:t> 散文是诸如身高、声调音量、音色、压力强度等语言的节奏和语调方面的通用名称。</a:t>
            </a:r>
            <a:endParaRPr lang="ru-RU" sz="2000" dirty="0"/>
          </a:p>
          <a:p>
            <a:pPr algn="just"/>
            <a:r>
              <a:rPr lang="en-US" sz="2000" b="1" dirty="0"/>
              <a:t>The extralinguistic component of speech </a:t>
            </a:r>
            <a:r>
              <a:rPr lang="en-US" sz="2000" dirty="0"/>
              <a:t>is the inclusion of pauses in speech, as well as various kinds of psychophysiological manifestations of a person: crying, coughing, laughing, sighing.</a:t>
            </a:r>
            <a:r>
              <a:rPr lang="zh-CN" altLang="en-US" sz="2000" dirty="0"/>
              <a:t> 言语的外在成分是将停顿包括在言语中，以及一个人的各种心理生理表现：哭、咳、笑、叹息</a:t>
            </a:r>
            <a:endParaRPr lang="en-US" sz="2000" dirty="0"/>
          </a:p>
          <a:p>
            <a:r>
              <a:rPr lang="en-US" sz="2000" b="1" dirty="0" err="1"/>
              <a:t>Takesic</a:t>
            </a:r>
            <a:r>
              <a:rPr lang="en-US" sz="2000" b="1" dirty="0"/>
              <a:t> means of communication</a:t>
            </a:r>
            <a:r>
              <a:rPr lang="ru-RU" sz="2000" b="1" dirty="0"/>
              <a:t>. </a:t>
            </a:r>
            <a:r>
              <a:rPr lang="en-US" sz="2000" dirty="0"/>
              <a:t>To the tactical means of communication include dynamic touches in the form of a handshake, pat, kiss. </a:t>
            </a:r>
            <a:r>
              <a:rPr lang="zh-CN" altLang="en-US" sz="2000" dirty="0"/>
              <a:t>需要沟通的手段。战术上的沟通方式包括以握手、拍拍、亲吻等形式进行动态触摸。
</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r>
              <a:rPr lang="ru-RU"/>
              <a:t>Активное слушание</a:t>
            </a:r>
          </a:p>
        </p:txBody>
      </p:sp>
      <p:sp>
        <p:nvSpPr>
          <p:cNvPr id="50179" name="Содержимое 2"/>
          <p:cNvSpPr>
            <a:spLocks noGrp="1"/>
          </p:cNvSpPr>
          <p:nvPr>
            <p:ph idx="1"/>
          </p:nvPr>
        </p:nvSpPr>
        <p:spPr/>
        <p:txBody>
          <a:bodyPr/>
          <a:lstStyle/>
          <a:p>
            <a:r>
              <a:rPr lang="en-US" dirty="0"/>
              <a:t>L.I.S.T.E.N. (</a:t>
            </a:r>
            <a:r>
              <a:rPr lang="ja-JP" altLang="en-US" dirty="0"/>
              <a:t>收听</a:t>
            </a:r>
            <a:r>
              <a:rPr lang="ru-RU" dirty="0"/>
              <a:t>)</a:t>
            </a:r>
          </a:p>
          <a:p>
            <a:endParaRPr lang="ru-RU" dirty="0"/>
          </a:p>
        </p:txBody>
      </p:sp>
      <p:graphicFrame>
        <p:nvGraphicFramePr>
          <p:cNvPr id="5" name="Таблица 4"/>
          <p:cNvGraphicFramePr>
            <a:graphicFrameLocks noGrp="1"/>
          </p:cNvGraphicFramePr>
          <p:nvPr/>
        </p:nvGraphicFramePr>
        <p:xfrm>
          <a:off x="500063" y="2428875"/>
          <a:ext cx="7715304" cy="4347320"/>
        </p:xfrm>
        <a:graphic>
          <a:graphicData uri="http://schemas.openxmlformats.org/drawingml/2006/table">
            <a:tbl>
              <a:tblPr firstRow="1" bandRow="1">
                <a:tableStyleId>{5C22544A-7EE6-4342-B048-85BDC9FD1C3A}</a:tableStyleId>
              </a:tblPr>
              <a:tblGrid>
                <a:gridCol w="1785921">
                  <a:extLst>
                    <a:ext uri="{9D8B030D-6E8A-4147-A177-3AD203B41FA5}">
                      <a16:colId xmlns:a16="http://schemas.microsoft.com/office/drawing/2014/main" val="20000"/>
                    </a:ext>
                  </a:extLst>
                </a:gridCol>
                <a:gridCol w="5929383">
                  <a:extLst>
                    <a:ext uri="{9D8B030D-6E8A-4147-A177-3AD203B41FA5}">
                      <a16:colId xmlns:a16="http://schemas.microsoft.com/office/drawing/2014/main" val="20001"/>
                    </a:ext>
                  </a:extLst>
                </a:gridCol>
              </a:tblGrid>
              <a:tr h="893500">
                <a:tc>
                  <a:txBody>
                    <a:bodyPr/>
                    <a:lstStyle/>
                    <a:p>
                      <a:pPr algn="ctr"/>
                      <a:r>
                        <a:rPr lang="en-US" dirty="0"/>
                        <a:t>L</a:t>
                      </a:r>
                    </a:p>
                  </a:txBody>
                  <a:tcPr anchor="ctr"/>
                </a:tc>
                <a:tc>
                  <a:txBody>
                    <a:bodyPr/>
                    <a:lstStyle/>
                    <a:p>
                      <a:pPr algn="ctr"/>
                      <a:r>
                        <a:rPr lang="en-US" dirty="0"/>
                        <a:t>look interested (</a:t>
                      </a:r>
                      <a:r>
                        <a:rPr lang="ja-JP" altLang="en-US" dirty="0"/>
                        <a:t>表达兴趣）</a:t>
                      </a:r>
                      <a:endParaRPr lang="ru-RU" dirty="0"/>
                    </a:p>
                  </a:txBody>
                  <a:tcPr anchor="ctr"/>
                </a:tc>
                <a:extLst>
                  <a:ext uri="{0D108BD9-81ED-4DB2-BD59-A6C34878D82A}">
                    <a16:rowId xmlns:a16="http://schemas.microsoft.com/office/drawing/2014/main" val="10000"/>
                  </a:ext>
                </a:extLst>
              </a:tr>
              <a:tr h="893500">
                <a:tc>
                  <a:txBody>
                    <a:bodyPr/>
                    <a:lstStyle/>
                    <a:p>
                      <a:pPr algn="ctr"/>
                      <a:r>
                        <a:rPr lang="en-US" dirty="0"/>
                        <a:t>I</a:t>
                      </a:r>
                    </a:p>
                  </a:txBody>
                  <a:tcPr anchor="ctr"/>
                </a:tc>
                <a:tc>
                  <a:txBody>
                    <a:bodyPr/>
                    <a:lstStyle/>
                    <a:p>
                      <a:pPr algn="ctr"/>
                      <a:r>
                        <a:rPr lang="en-US" dirty="0"/>
                        <a:t>involve yourself by responding</a:t>
                      </a:r>
                      <a:r>
                        <a:rPr lang="zh-CN" altLang="en-US" dirty="0"/>
                        <a:t>通过响应让自己参与
</a:t>
                      </a:r>
                      <a:endParaRPr lang="en-US" dirty="0"/>
                    </a:p>
                  </a:txBody>
                  <a:tcPr anchor="ctr"/>
                </a:tc>
                <a:extLst>
                  <a:ext uri="{0D108BD9-81ED-4DB2-BD59-A6C34878D82A}">
                    <a16:rowId xmlns:a16="http://schemas.microsoft.com/office/drawing/2014/main" val="10001"/>
                  </a:ext>
                </a:extLst>
              </a:tr>
              <a:tr h="517663">
                <a:tc>
                  <a:txBody>
                    <a:bodyPr/>
                    <a:lstStyle/>
                    <a:p>
                      <a:pPr algn="ctr"/>
                      <a:r>
                        <a:rPr lang="en-US" dirty="0"/>
                        <a:t>S</a:t>
                      </a:r>
                    </a:p>
                  </a:txBody>
                  <a:tcPr anchor="ctr"/>
                </a:tc>
                <a:tc>
                  <a:txBody>
                    <a:bodyPr/>
                    <a:lstStyle/>
                    <a:p>
                      <a:pPr algn="ctr"/>
                      <a:r>
                        <a:rPr lang="en-US" dirty="0"/>
                        <a:t>stay on target</a:t>
                      </a:r>
                      <a:r>
                        <a:rPr lang="ja-JP" altLang="en-US" dirty="0"/>
                        <a:t>保持目标
</a:t>
                      </a:r>
                      <a:endParaRPr lang="en-US" dirty="0"/>
                    </a:p>
                  </a:txBody>
                  <a:tcPr anchor="ctr"/>
                </a:tc>
                <a:extLst>
                  <a:ext uri="{0D108BD9-81ED-4DB2-BD59-A6C34878D82A}">
                    <a16:rowId xmlns:a16="http://schemas.microsoft.com/office/drawing/2014/main" val="10002"/>
                  </a:ext>
                </a:extLst>
              </a:tr>
              <a:tr h="517663">
                <a:tc>
                  <a:txBody>
                    <a:bodyPr/>
                    <a:lstStyle/>
                    <a:p>
                      <a:pPr algn="ctr"/>
                      <a:r>
                        <a:rPr lang="en-US" dirty="0"/>
                        <a:t>T</a:t>
                      </a:r>
                    </a:p>
                  </a:txBody>
                  <a:tcPr anchor="ctr"/>
                </a:tc>
                <a:tc>
                  <a:txBody>
                    <a:bodyPr/>
                    <a:lstStyle/>
                    <a:p>
                      <a:pPr algn="ctr"/>
                      <a:r>
                        <a:rPr lang="en-US" dirty="0"/>
                        <a:t>test your understanding</a:t>
                      </a:r>
                      <a:r>
                        <a:rPr lang="zh-CN" altLang="en-US" dirty="0"/>
                        <a:t>测试你的理解
</a:t>
                      </a:r>
                      <a:endParaRPr lang="en-US" dirty="0"/>
                    </a:p>
                  </a:txBody>
                  <a:tcPr anchor="ctr"/>
                </a:tc>
                <a:extLst>
                  <a:ext uri="{0D108BD9-81ED-4DB2-BD59-A6C34878D82A}">
                    <a16:rowId xmlns:a16="http://schemas.microsoft.com/office/drawing/2014/main" val="10003"/>
                  </a:ext>
                </a:extLst>
              </a:tr>
              <a:tr h="517663">
                <a:tc>
                  <a:txBody>
                    <a:bodyPr/>
                    <a:lstStyle/>
                    <a:p>
                      <a:pPr algn="ctr"/>
                      <a:r>
                        <a:rPr lang="en-US" dirty="0"/>
                        <a:t>E</a:t>
                      </a:r>
                    </a:p>
                  </a:txBody>
                  <a:tcPr anchor="ctr"/>
                </a:tc>
                <a:tc>
                  <a:txBody>
                    <a:bodyPr/>
                    <a:lstStyle/>
                    <a:p>
                      <a:pPr algn="ctr"/>
                      <a:r>
                        <a:rPr lang="en-US" dirty="0"/>
                        <a:t>evaluate the message</a:t>
                      </a:r>
                      <a:r>
                        <a:rPr lang="ja-JP" altLang="en-US" dirty="0"/>
                        <a:t>评估消息
</a:t>
                      </a:r>
                      <a:endParaRPr lang="en-US" dirty="0"/>
                    </a:p>
                  </a:txBody>
                  <a:tcPr anchor="ctr"/>
                </a:tc>
                <a:extLst>
                  <a:ext uri="{0D108BD9-81ED-4DB2-BD59-A6C34878D82A}">
                    <a16:rowId xmlns:a16="http://schemas.microsoft.com/office/drawing/2014/main" val="10004"/>
                  </a:ext>
                </a:extLst>
              </a:tr>
              <a:tr h="517663">
                <a:tc>
                  <a:txBody>
                    <a:bodyPr/>
                    <a:lstStyle/>
                    <a:p>
                      <a:pPr algn="ctr"/>
                      <a:r>
                        <a:rPr lang="en-US" dirty="0"/>
                        <a:t>N</a:t>
                      </a:r>
                    </a:p>
                  </a:txBody>
                  <a:tcPr anchor="ctr"/>
                </a:tc>
                <a:tc>
                  <a:txBody>
                    <a:bodyPr/>
                    <a:lstStyle/>
                    <a:p>
                      <a:pPr algn="ctr"/>
                      <a:r>
                        <a:rPr lang="en-US" dirty="0"/>
                        <a:t>neutralize your feelings</a:t>
                      </a:r>
                      <a:r>
                        <a:rPr lang="ja-JP" altLang="en-US" dirty="0"/>
                        <a:t>中和你的感情
</a:t>
                      </a:r>
                      <a:endParaRPr lang="en-US" dirty="0"/>
                    </a:p>
                  </a:txBody>
                  <a:tcPr anchor="ctr"/>
                </a:tc>
                <a:extLst>
                  <a:ext uri="{0D108BD9-81ED-4DB2-BD59-A6C34878D82A}">
                    <a16:rowId xmlns:a16="http://schemas.microsoft.com/office/drawing/2014/main" val="10005"/>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en-US" dirty="0"/>
              <a:t>Reflexive and non-reflexive listening</a:t>
            </a:r>
            <a:r>
              <a:rPr lang="zh-CN" altLang="en-US" dirty="0"/>
              <a:t>反身和无反身聆听
</a:t>
            </a:r>
            <a:endParaRPr lang="ru-RU" dirty="0"/>
          </a:p>
        </p:txBody>
      </p:sp>
      <p:graphicFrame>
        <p:nvGraphicFramePr>
          <p:cNvPr id="5" name="Содержимое 4"/>
          <p:cNvGraphicFramePr>
            <a:graphicFrameLocks noGrp="1"/>
          </p:cNvGraphicFramePr>
          <p:nvPr>
            <p:ph idx="1"/>
          </p:nvPr>
        </p:nvGraphicFramePr>
        <p:xfrm>
          <a:off x="179512" y="1500188"/>
          <a:ext cx="8750236" cy="5513147"/>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573772">
                  <a:extLst>
                    <a:ext uri="{9D8B030D-6E8A-4147-A177-3AD203B41FA5}">
                      <a16:colId xmlns:a16="http://schemas.microsoft.com/office/drawing/2014/main" val="20001"/>
                    </a:ext>
                  </a:extLst>
                </a:gridCol>
              </a:tblGrid>
              <a:tr h="0">
                <a:tc>
                  <a:txBody>
                    <a:bodyPr/>
                    <a:lstStyle/>
                    <a:p>
                      <a:r>
                        <a:rPr lang="en-US" sz="1600" dirty="0"/>
                        <a:t>REFLEXIVE LISTENING</a:t>
                      </a:r>
                      <a:r>
                        <a:rPr lang="ja-JP" altLang="en-US" sz="1600" dirty="0"/>
                        <a:t>反射性聆听</a:t>
                      </a:r>
                      <a:endParaRPr lang="ru-RU" sz="1600" dirty="0"/>
                    </a:p>
                  </a:txBody>
                  <a:tcPr anchor="ctr"/>
                </a:tc>
                <a:tc>
                  <a:txBody>
                    <a:bodyPr/>
                    <a:lstStyle/>
                    <a:p>
                      <a:r>
                        <a:rPr lang="en-US" sz="1600" dirty="0"/>
                        <a:t>NON-REFLEXIVE HEARING 
</a:t>
                      </a:r>
                      <a:r>
                        <a:rPr lang="ja-JP" altLang="en-US" sz="1600" dirty="0"/>
                        <a:t>非反射性听力</a:t>
                      </a:r>
                      <a:endParaRPr lang="ru-RU" sz="1600" dirty="0"/>
                    </a:p>
                  </a:txBody>
                  <a:tcPr anchor="ctr"/>
                </a:tc>
                <a:extLst>
                  <a:ext uri="{0D108BD9-81ED-4DB2-BD59-A6C34878D82A}">
                    <a16:rowId xmlns:a16="http://schemas.microsoft.com/office/drawing/2014/main" val="10000"/>
                  </a:ext>
                </a:extLst>
              </a:tr>
              <a:tr h="4934027">
                <a:tc>
                  <a:txBody>
                    <a:bodyPr/>
                    <a:lstStyle/>
                    <a:p>
                      <a:r>
                        <a:rPr lang="en-US" sz="1600" dirty="0"/>
                        <a:t>Assumes, in addition to listening to the meaning of the pronunciation, deciphering the true message encoded in the speech and reflecting the opinion of the interlocutor - "reconciliation" of what you understood from his speech with what he wanted to tell you in reality.
</a:t>
                      </a:r>
                      <a:r>
                        <a:rPr lang="zh-CN" altLang="en-US" sz="1600" dirty="0"/>
                        <a:t>除了听口语的含义外，还涉及对语音中编码的真实信息进行解密，并反映对话者的意见，即从他的演讲中理解的</a:t>
                      </a:r>
                      <a:r>
                        <a:rPr lang="en-US" altLang="zh-CN" sz="1600" dirty="0"/>
                        <a:t>"</a:t>
                      </a:r>
                      <a:r>
                        <a:rPr lang="zh-CN" altLang="en-US" sz="1600" dirty="0"/>
                        <a:t>对等</a:t>
                      </a:r>
                      <a:r>
                        <a:rPr lang="en-US" altLang="zh-CN" sz="1600" dirty="0"/>
                        <a:t>"</a:t>
                      </a:r>
                      <a:r>
                        <a:rPr lang="zh-CN" altLang="en-US" sz="1600" dirty="0"/>
                        <a:t>，以及他实际上想告诉你什么。
</a:t>
                      </a:r>
                      <a:endParaRPr lang="ru-RU" sz="1600" dirty="0"/>
                    </a:p>
                  </a:txBody>
                  <a:tcPr anchor="ctr"/>
                </a:tc>
                <a:tc>
                  <a:txBody>
                    <a:bodyPr/>
                    <a:lstStyle/>
                    <a:p>
                      <a:pPr algn="just"/>
                      <a:r>
                        <a:rPr lang="en-US" sz="1400" dirty="0"/>
                        <a:t>It is the first stage of mastering the technique of hearing, i.e. careful silence without interference in the conversation of the interlocutor or with minimal intervention. In non-reflexive listening, contact with the interlocutor is maintained by non-verbal and simple phrases, such as "Yes," "understand," "</a:t>
                      </a:r>
                      <a:r>
                        <a:rPr lang="en-US" sz="1400" dirty="0" err="1"/>
                        <a:t>gue</a:t>
                      </a:r>
                      <a:r>
                        <a:rPr lang="en-US" sz="1400" dirty="0"/>
                        <a:t>," "why," etc. Non-reflexive listening is often the only thing that the interlocutor needs, because everyone wants to be heard first. Thus, non-reflexive listening is used mainly for non-discussion conversations, or in the threat of a conflict situation</a:t>
                      </a:r>
                      <a:r>
                        <a:rPr lang="ru-RU" sz="1400" dirty="0"/>
                        <a:t>.</a:t>
                      </a:r>
                      <a:r>
                        <a:rPr lang="zh-CN" altLang="en-US" sz="1400" dirty="0"/>
                        <a:t> 这是掌握听力技术的第一阶段，即在不干扰对话者讲话的情况下或以最少的干预进行密切沉默。在非反射性听力中，与对话者的接触以非语言和最简单的短语进行，例如</a:t>
                      </a:r>
                      <a:r>
                        <a:rPr lang="en-US" altLang="zh-CN" sz="1400" dirty="0"/>
                        <a:t>"</a:t>
                      </a:r>
                      <a:r>
                        <a:rPr lang="zh-CN" altLang="en-US" sz="1400" dirty="0"/>
                        <a:t>是</a:t>
                      </a:r>
                      <a:r>
                        <a:rPr lang="en-US" altLang="zh-CN" sz="1400" dirty="0"/>
                        <a:t>"</a:t>
                      </a:r>
                      <a:r>
                        <a:rPr lang="zh-CN" altLang="en-US" sz="1400" dirty="0"/>
                        <a:t>、</a:t>
                      </a:r>
                      <a:r>
                        <a:rPr lang="en-US" altLang="zh-CN" sz="1400" dirty="0"/>
                        <a:t>"</a:t>
                      </a:r>
                      <a:r>
                        <a:rPr lang="zh-CN" altLang="en-US" sz="1400" dirty="0"/>
                        <a:t>理解</a:t>
                      </a:r>
                      <a:r>
                        <a:rPr lang="en-US" altLang="zh-CN" sz="1400" dirty="0"/>
                        <a:t>"</a:t>
                      </a:r>
                      <a:r>
                        <a:rPr lang="zh-CN" altLang="en-US" sz="1400" dirty="0"/>
                        <a:t>、</a:t>
                      </a:r>
                      <a:r>
                        <a:rPr lang="en-US" altLang="zh-CN" sz="1400" dirty="0"/>
                        <a:t>"</a:t>
                      </a:r>
                      <a:r>
                        <a:rPr lang="zh-CN" altLang="en-US" sz="1400" dirty="0"/>
                        <a:t>乌古</a:t>
                      </a:r>
                      <a:r>
                        <a:rPr lang="en-US" altLang="zh-CN" sz="1400" dirty="0"/>
                        <a:t>"</a:t>
                      </a:r>
                      <a:r>
                        <a:rPr lang="zh-CN" altLang="en-US" sz="1400" dirty="0"/>
                        <a:t>、</a:t>
                      </a:r>
                      <a:r>
                        <a:rPr lang="en-US" altLang="zh-CN" sz="1400" dirty="0"/>
                        <a:t>"</a:t>
                      </a:r>
                      <a:r>
                        <a:rPr lang="zh-CN" altLang="en-US" sz="1400" dirty="0"/>
                        <a:t>为什么</a:t>
                      </a:r>
                      <a:r>
                        <a:rPr lang="en-US" altLang="zh-CN" sz="1400" dirty="0"/>
                        <a:t>"</a:t>
                      </a:r>
                      <a:r>
                        <a:rPr lang="zh-CN" altLang="en-US" sz="1400" dirty="0"/>
                        <a:t>等。因此，非反身听证主要适用于非讨论性谈话或冲突局势的威胁。
</a:t>
                      </a:r>
                      <a:endParaRPr lang="ru-RU" sz="1400" dirty="0"/>
                    </a:p>
                  </a:txBody>
                  <a:tcPr anchor="ct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r>
              <a:rPr lang="ru-RU" dirty="0"/>
              <a:t>10 «</a:t>
            </a:r>
            <a:r>
              <a:rPr lang="en-US" dirty="0"/>
              <a:t>NOT</a:t>
            </a:r>
            <a:r>
              <a:rPr lang="ru-RU" dirty="0"/>
              <a:t>»</a:t>
            </a:r>
            <a:r>
              <a:rPr lang="en-US" dirty="0"/>
              <a:t> HEARING</a:t>
            </a:r>
            <a:endParaRPr lang="ru-RU" dirty="0"/>
          </a:p>
        </p:txBody>
      </p:sp>
      <p:sp>
        <p:nvSpPr>
          <p:cNvPr id="52227" name="Содержимое 2"/>
          <p:cNvSpPr>
            <a:spLocks noGrp="1"/>
          </p:cNvSpPr>
          <p:nvPr>
            <p:ph idx="1"/>
          </p:nvPr>
        </p:nvSpPr>
        <p:spPr>
          <a:xfrm>
            <a:off x="107504" y="1047878"/>
            <a:ext cx="8856984" cy="4967287"/>
          </a:xfrm>
        </p:spPr>
        <p:txBody>
          <a:bodyPr/>
          <a:lstStyle/>
          <a:p>
            <a:pPr>
              <a:buNone/>
            </a:pPr>
            <a:r>
              <a:rPr lang="en-US" sz="1800" dirty="0">
                <a:latin typeface="Times New Roman" pitchFamily="18" charset="0"/>
                <a:cs typeface="Times New Roman" pitchFamily="18" charset="0"/>
              </a:rPr>
              <a:t>1.Do not interrupt the interlocutor unnecessarily. </a:t>
            </a:r>
            <a:r>
              <a:rPr lang="zh-CN" altLang="en-US" sz="1800" dirty="0">
                <a:latin typeface="Times New Roman" pitchFamily="18" charset="0"/>
                <a:cs typeface="Times New Roman" pitchFamily="18" charset="0"/>
              </a:rPr>
              <a:t>不要不必要地打断对话者。</a:t>
            </a:r>
            <a:r>
              <a:rPr lang="en-US" sz="1800" dirty="0">
                <a:latin typeface="Times New Roman" pitchFamily="18" charset="0"/>
                <a:cs typeface="Times New Roman" pitchFamily="18" charset="0"/>
              </a:rPr>
              <a:t>
2. Don't stress your behavior that you're too hard to listen to. </a:t>
            </a:r>
            <a:r>
              <a:rPr lang="zh-CN" altLang="en-US" sz="1800" dirty="0">
                <a:latin typeface="Times New Roman" pitchFamily="18" charset="0"/>
                <a:cs typeface="Times New Roman" pitchFamily="18" charset="0"/>
              </a:rPr>
              <a:t>不要强调你的行为，你很难</a:t>
            </a:r>
            <a:endParaRPr lang="ru-RU" altLang="zh-CN"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3. Do not rush to make a decision without understanding the problem. </a:t>
            </a:r>
            <a:r>
              <a:rPr lang="zh-CN" altLang="en-US" sz="1800" dirty="0">
                <a:latin typeface="Times New Roman" pitchFamily="18" charset="0"/>
                <a:cs typeface="Times New Roman" pitchFamily="18" charset="0"/>
              </a:rPr>
              <a:t>不要急于在不了解问题的情况下作出决定。</a:t>
            </a:r>
            <a:r>
              <a:rPr lang="en-US" sz="1800" dirty="0">
                <a:latin typeface="Times New Roman" pitchFamily="18" charset="0"/>
                <a:cs typeface="Times New Roman" pitchFamily="18" charset="0"/>
              </a:rPr>
              <a:t>
4. Don't get distracted when your interlocutor speaks. 
5. Do not let your emotions, attitudes, stereotypes influence the assessment of the interlocutor and his message.
6. Do not jump to the attention of the speaker without listening to the speaker carefully and to the end. 
7. Do not reject a new idea for you just because it is new to you and looks dubious or you disagree with it. </a:t>
            </a:r>
            <a:r>
              <a:rPr lang="zh-CN" altLang="en-US" sz="1800" dirty="0">
                <a:latin typeface="Times New Roman" pitchFamily="18" charset="0"/>
                <a:cs typeface="Times New Roman" pitchFamily="18" charset="0"/>
              </a:rPr>
              <a:t>不要仅仅因为一个新想法对你而言是新的，看起来可疑或者你不同意它就拒绝它。</a:t>
            </a:r>
            <a:r>
              <a:rPr lang="en-US" sz="1800" dirty="0">
                <a:latin typeface="Times New Roman" pitchFamily="18" charset="0"/>
                <a:cs typeface="Times New Roman" pitchFamily="18" charset="0"/>
              </a:rPr>
              <a:t>
8. Don't ask too many questions at the same time. This suppresses the interlocutor and forces him to take a defensive position. </a:t>
            </a:r>
            <a:r>
              <a:rPr lang="en-US" altLang="zh-CN" sz="1800" dirty="0">
                <a:latin typeface="Times New Roman" pitchFamily="18" charset="0"/>
                <a:cs typeface="Times New Roman" pitchFamily="18" charset="0"/>
              </a:rPr>
              <a:t>.</a:t>
            </a:r>
            <a:r>
              <a:rPr lang="zh-CN" altLang="en-US" sz="1800" dirty="0">
                <a:latin typeface="Times New Roman" pitchFamily="18" charset="0"/>
                <a:cs typeface="Times New Roman" pitchFamily="18" charset="0"/>
              </a:rPr>
              <a:t>不要同时问太多问题。这压制了对话者，迫使他采取防御立场。</a:t>
            </a:r>
            <a:r>
              <a:rPr lang="en-US" sz="1800" dirty="0">
                <a:latin typeface="Times New Roman" pitchFamily="18" charset="0"/>
                <a:cs typeface="Times New Roman" pitchFamily="18" charset="0"/>
              </a:rPr>
              <a:t>
9. Don't give uninvited advice. First, establish what the interlocutor wants: to think together, to discuss the problem, or to get specific information. </a:t>
            </a:r>
            <a:r>
              <a:rPr lang="zh-CN" altLang="en-US" sz="1800" dirty="0">
                <a:latin typeface="Times New Roman" pitchFamily="18" charset="0"/>
                <a:cs typeface="Times New Roman" pitchFamily="18" charset="0"/>
              </a:rPr>
              <a:t>不要给不请自来的建议。首先，确定对话者想要的：共同思考、讨论问题或获取具体信息。</a:t>
            </a:r>
            <a:r>
              <a:rPr lang="en-US" sz="1800" dirty="0">
                <a:latin typeface="Times New Roman" pitchFamily="18" charset="0"/>
                <a:cs typeface="Times New Roman" pitchFamily="18" charset="0"/>
              </a:rPr>
              <a:t>
10.Don't jump to conclusions</a:t>
            </a:r>
            <a:r>
              <a:rPr lang="zh-CN" altLang="en-US" sz="1800" dirty="0">
                <a:latin typeface="Times New Roman" pitchFamily="18" charset="0"/>
                <a:cs typeface="Times New Roman" pitchFamily="18" charset="0"/>
              </a:rPr>
              <a:t>不要急于下结论</a:t>
            </a:r>
            <a:r>
              <a:rPr lang="en-US" sz="1800" dirty="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46079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607207" y="711072"/>
            <a:ext cx="6400800" cy="487363"/>
          </a:xfrm>
        </p:spPr>
        <p:txBody>
          <a:bodyPr/>
          <a:lstStyle/>
          <a:p>
            <a:pPr eaLnBrk="1" hangingPunct="1"/>
            <a:r>
              <a:rPr lang="en-US" dirty="0"/>
              <a:t>Question  2
</a:t>
            </a:r>
            <a:endParaRPr lang="ru-RU" dirty="0"/>
          </a:p>
        </p:txBody>
      </p:sp>
      <p:sp>
        <p:nvSpPr>
          <p:cNvPr id="34819" name="Содержимое 2"/>
          <p:cNvSpPr>
            <a:spLocks noGrp="1"/>
          </p:cNvSpPr>
          <p:nvPr>
            <p:ph idx="1"/>
          </p:nvPr>
        </p:nvSpPr>
        <p:spPr/>
        <p:txBody>
          <a:bodyPr/>
          <a:lstStyle/>
          <a:p>
            <a:pPr eaLnBrk="1" hangingPunct="1">
              <a:buNone/>
            </a:pPr>
            <a:r>
              <a:rPr lang="en-US" dirty="0"/>
              <a:t>	Communication process </a:t>
            </a:r>
            <a:r>
              <a:rPr lang="ja-JP" altLang="en-US" dirty="0"/>
              <a:t>沟通过程</a:t>
            </a:r>
            <a:r>
              <a:rPr lang="en-US" dirty="0"/>
              <a:t>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3" action="ppaction://hlinksldjump"/>
          </p:cNvPr>
          <p:cNvPicPr>
            <a:picLocks noChangeAspect="1" noChangeArrowheads="1"/>
          </p:cNvPicPr>
          <p:nvPr/>
        </p:nvPicPr>
        <p:blipFill>
          <a:blip r:embed="rId4"/>
          <a:srcRect/>
          <a:stretch>
            <a:fillRect/>
          </a:stretch>
        </p:blipFill>
        <p:spPr bwMode="auto">
          <a:xfrm>
            <a:off x="0" y="0"/>
            <a:ext cx="1214414" cy="1198435"/>
          </a:xfrm>
          <a:prstGeom prst="rect">
            <a:avLst/>
          </a:prstGeom>
          <a:noFill/>
        </p:spPr>
      </p:pic>
      <p:pic>
        <p:nvPicPr>
          <p:cNvPr id="4098" name="Picture 2">
            <a:extLst>
              <a:ext uri="{FF2B5EF4-FFF2-40B4-BE49-F238E27FC236}">
                <a16:creationId xmlns:a16="http://schemas.microsoft.com/office/drawing/2014/main" id="{07129BD0-7313-4BFB-B84F-AD876372F7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76" r="9039" b="10711"/>
          <a:stretch/>
        </p:blipFill>
        <p:spPr bwMode="auto">
          <a:xfrm>
            <a:off x="2339751" y="2276872"/>
            <a:ext cx="5688633" cy="456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229200"/>
            <a:ext cx="6512511" cy="1143000"/>
          </a:xfrm>
        </p:spPr>
        <p:txBody>
          <a:bodyPr/>
          <a:lstStyle/>
          <a:p>
            <a:r>
              <a:rPr lang="en-US" dirty="0"/>
              <a:t>Communication barriers
</a:t>
            </a:r>
            <a:endParaRPr lang="ru-RU" dirty="0"/>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3408132374"/>
              </p:ext>
            </p:extLst>
          </p:nvPr>
        </p:nvGraphicFramePr>
        <p:xfrm>
          <a:off x="331748" y="298352"/>
          <a:ext cx="8560732" cy="831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Управляющая кнопка: далее 4">
            <a:hlinkClick r:id="rId7" action="ppaction://hlinksldjump" highlightClick="1"/>
          </p:cNvPr>
          <p:cNvSpPr/>
          <p:nvPr/>
        </p:nvSpPr>
        <p:spPr>
          <a:xfrm>
            <a:off x="611560" y="5805264"/>
            <a:ext cx="720080" cy="7543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54017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0CCCDC8-6CF1-47CB-8878-CD91F4B16B59}"/>
                                            </p:graphicEl>
                                          </p:spTgt>
                                        </p:tgtEl>
                                        <p:attrNameLst>
                                          <p:attrName>style.visibility</p:attrName>
                                        </p:attrNameLst>
                                      </p:cBhvr>
                                      <p:to>
                                        <p:strVal val="visible"/>
                                      </p:to>
                                    </p:set>
                                    <p:animEffect transition="in" filter="fade">
                                      <p:cBhvr>
                                        <p:cTn id="7" dur="1000"/>
                                        <p:tgtEl>
                                          <p:spTgt spid="4">
                                            <p:graphicEl>
                                              <a:dgm id="{10CCCDC8-6CF1-47CB-8878-CD91F4B16B59}"/>
                                            </p:graphicEl>
                                          </p:spTgt>
                                        </p:tgtEl>
                                      </p:cBhvr>
                                    </p:animEffect>
                                    <p:anim calcmode="lin" valueType="num">
                                      <p:cBhvr>
                                        <p:cTn id="8" dur="1000" fill="hold"/>
                                        <p:tgtEl>
                                          <p:spTgt spid="4">
                                            <p:graphicEl>
                                              <a:dgm id="{10CCCDC8-6CF1-47CB-8878-CD91F4B16B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0CCCDC8-6CF1-47CB-8878-CD91F4B16B59}"/>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B79FF513-A81D-4B50-888A-5B53B0AE7D95}"/>
                                            </p:graphicEl>
                                          </p:spTgt>
                                        </p:tgtEl>
                                        <p:attrNameLst>
                                          <p:attrName>style.visibility</p:attrName>
                                        </p:attrNameLst>
                                      </p:cBhvr>
                                      <p:to>
                                        <p:strVal val="visible"/>
                                      </p:to>
                                    </p:set>
                                    <p:animEffect transition="in" filter="fade">
                                      <p:cBhvr>
                                        <p:cTn id="12" dur="1000"/>
                                        <p:tgtEl>
                                          <p:spTgt spid="4">
                                            <p:graphicEl>
                                              <a:dgm id="{B79FF513-A81D-4B50-888A-5B53B0AE7D95}"/>
                                            </p:graphicEl>
                                          </p:spTgt>
                                        </p:tgtEl>
                                      </p:cBhvr>
                                    </p:animEffect>
                                    <p:anim calcmode="lin" valueType="num">
                                      <p:cBhvr>
                                        <p:cTn id="13" dur="1000" fill="hold"/>
                                        <p:tgtEl>
                                          <p:spTgt spid="4">
                                            <p:graphicEl>
                                              <a:dgm id="{B79FF513-A81D-4B50-888A-5B53B0AE7D95}"/>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B79FF513-A81D-4B50-888A-5B53B0AE7D9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6780406F-86BF-49E5-8166-9E706B2231E6}"/>
                                            </p:graphicEl>
                                          </p:spTgt>
                                        </p:tgtEl>
                                        <p:attrNameLst>
                                          <p:attrName>style.visibility</p:attrName>
                                        </p:attrNameLst>
                                      </p:cBhvr>
                                      <p:to>
                                        <p:strVal val="visible"/>
                                      </p:to>
                                    </p:set>
                                    <p:animEffect transition="in" filter="fade">
                                      <p:cBhvr>
                                        <p:cTn id="17" dur="1000"/>
                                        <p:tgtEl>
                                          <p:spTgt spid="4">
                                            <p:graphicEl>
                                              <a:dgm id="{6780406F-86BF-49E5-8166-9E706B2231E6}"/>
                                            </p:graphicEl>
                                          </p:spTgt>
                                        </p:tgtEl>
                                      </p:cBhvr>
                                    </p:animEffect>
                                    <p:anim calcmode="lin" valueType="num">
                                      <p:cBhvr>
                                        <p:cTn id="18" dur="1000" fill="hold"/>
                                        <p:tgtEl>
                                          <p:spTgt spid="4">
                                            <p:graphicEl>
                                              <a:dgm id="{6780406F-86BF-49E5-8166-9E706B2231E6}"/>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6780406F-86BF-49E5-8166-9E706B2231E6}"/>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57611849-0D99-4F43-9B08-E2597B56AC73}"/>
                                            </p:graphicEl>
                                          </p:spTgt>
                                        </p:tgtEl>
                                        <p:attrNameLst>
                                          <p:attrName>style.visibility</p:attrName>
                                        </p:attrNameLst>
                                      </p:cBhvr>
                                      <p:to>
                                        <p:strVal val="visible"/>
                                      </p:to>
                                    </p:set>
                                    <p:animEffect transition="in" filter="fade">
                                      <p:cBhvr>
                                        <p:cTn id="22" dur="1000"/>
                                        <p:tgtEl>
                                          <p:spTgt spid="4">
                                            <p:graphicEl>
                                              <a:dgm id="{57611849-0D99-4F43-9B08-E2597B56AC73}"/>
                                            </p:graphicEl>
                                          </p:spTgt>
                                        </p:tgtEl>
                                      </p:cBhvr>
                                    </p:animEffect>
                                    <p:anim calcmode="lin" valueType="num">
                                      <p:cBhvr>
                                        <p:cTn id="23" dur="1000" fill="hold"/>
                                        <p:tgtEl>
                                          <p:spTgt spid="4">
                                            <p:graphicEl>
                                              <a:dgm id="{57611849-0D99-4F43-9B08-E2597B56AC7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57611849-0D99-4F43-9B08-E2597B56AC73}"/>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graphicEl>
                                              <a:dgm id="{396F20D9-874A-4B06-8504-F39334613CF8}"/>
                                            </p:graphicEl>
                                          </p:spTgt>
                                        </p:tgtEl>
                                        <p:attrNameLst>
                                          <p:attrName>style.visibility</p:attrName>
                                        </p:attrNameLst>
                                      </p:cBhvr>
                                      <p:to>
                                        <p:strVal val="visible"/>
                                      </p:to>
                                    </p:set>
                                    <p:animEffect transition="in" filter="fade">
                                      <p:cBhvr>
                                        <p:cTn id="27" dur="1000"/>
                                        <p:tgtEl>
                                          <p:spTgt spid="4">
                                            <p:graphicEl>
                                              <a:dgm id="{396F20D9-874A-4B06-8504-F39334613CF8}"/>
                                            </p:graphicEl>
                                          </p:spTgt>
                                        </p:tgtEl>
                                      </p:cBhvr>
                                    </p:animEffect>
                                    <p:anim calcmode="lin" valueType="num">
                                      <p:cBhvr>
                                        <p:cTn id="28" dur="1000" fill="hold"/>
                                        <p:tgtEl>
                                          <p:spTgt spid="4">
                                            <p:graphicEl>
                                              <a:dgm id="{396F20D9-874A-4B06-8504-F39334613CF8}"/>
                                            </p:graphicEl>
                                          </p:spTgt>
                                        </p:tgtEl>
                                        <p:attrNameLst>
                                          <p:attrName>ppt_x</p:attrName>
                                        </p:attrNameLst>
                                      </p:cBhvr>
                                      <p:tavLst>
                                        <p:tav tm="0">
                                          <p:val>
                                            <p:strVal val="#ppt_x"/>
                                          </p:val>
                                        </p:tav>
                                        <p:tav tm="100000">
                                          <p:val>
                                            <p:strVal val="#ppt_x"/>
                                          </p:val>
                                        </p:tav>
                                      </p:tavLst>
                                    </p:anim>
                                    <p:anim calcmode="lin" valueType="num">
                                      <p:cBhvr>
                                        <p:cTn id="29" dur="1000" fill="hold"/>
                                        <p:tgtEl>
                                          <p:spTgt spid="4">
                                            <p:graphicEl>
                                              <a:dgm id="{396F20D9-874A-4B06-8504-F39334613CF8}"/>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graphicEl>
                                              <a:dgm id="{40B5E9E2-537B-411D-88CF-0E61D84491A2}"/>
                                            </p:graphicEl>
                                          </p:spTgt>
                                        </p:tgtEl>
                                        <p:attrNameLst>
                                          <p:attrName>style.visibility</p:attrName>
                                        </p:attrNameLst>
                                      </p:cBhvr>
                                      <p:to>
                                        <p:strVal val="visible"/>
                                      </p:to>
                                    </p:set>
                                    <p:animEffect transition="in" filter="fade">
                                      <p:cBhvr>
                                        <p:cTn id="32" dur="1000"/>
                                        <p:tgtEl>
                                          <p:spTgt spid="4">
                                            <p:graphicEl>
                                              <a:dgm id="{40B5E9E2-537B-411D-88CF-0E61D84491A2}"/>
                                            </p:graphicEl>
                                          </p:spTgt>
                                        </p:tgtEl>
                                      </p:cBhvr>
                                    </p:animEffect>
                                    <p:anim calcmode="lin" valueType="num">
                                      <p:cBhvr>
                                        <p:cTn id="33" dur="1000" fill="hold"/>
                                        <p:tgtEl>
                                          <p:spTgt spid="4">
                                            <p:graphicEl>
                                              <a:dgm id="{40B5E9E2-537B-411D-88CF-0E61D84491A2}"/>
                                            </p:graphicEl>
                                          </p:spTgt>
                                        </p:tgtEl>
                                        <p:attrNameLst>
                                          <p:attrName>ppt_x</p:attrName>
                                        </p:attrNameLst>
                                      </p:cBhvr>
                                      <p:tavLst>
                                        <p:tav tm="0">
                                          <p:val>
                                            <p:strVal val="#ppt_x"/>
                                          </p:val>
                                        </p:tav>
                                        <p:tav tm="100000">
                                          <p:val>
                                            <p:strVal val="#ppt_x"/>
                                          </p:val>
                                        </p:tav>
                                      </p:tavLst>
                                    </p:anim>
                                    <p:anim calcmode="lin" valueType="num">
                                      <p:cBhvr>
                                        <p:cTn id="34" dur="1000" fill="hold"/>
                                        <p:tgtEl>
                                          <p:spTgt spid="4">
                                            <p:graphicEl>
                                              <a:dgm id="{40B5E9E2-537B-411D-88CF-0E61D84491A2}"/>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graphicEl>
                                              <a:dgm id="{11A61CB8-D441-4F7D-9E23-25C643032726}"/>
                                            </p:graphicEl>
                                          </p:spTgt>
                                        </p:tgtEl>
                                        <p:attrNameLst>
                                          <p:attrName>style.visibility</p:attrName>
                                        </p:attrNameLst>
                                      </p:cBhvr>
                                      <p:to>
                                        <p:strVal val="visible"/>
                                      </p:to>
                                    </p:set>
                                    <p:animEffect transition="in" filter="fade">
                                      <p:cBhvr>
                                        <p:cTn id="37" dur="1000"/>
                                        <p:tgtEl>
                                          <p:spTgt spid="4">
                                            <p:graphicEl>
                                              <a:dgm id="{11A61CB8-D441-4F7D-9E23-25C643032726}"/>
                                            </p:graphicEl>
                                          </p:spTgt>
                                        </p:tgtEl>
                                      </p:cBhvr>
                                    </p:animEffect>
                                    <p:anim calcmode="lin" valueType="num">
                                      <p:cBhvr>
                                        <p:cTn id="38" dur="1000" fill="hold"/>
                                        <p:tgtEl>
                                          <p:spTgt spid="4">
                                            <p:graphicEl>
                                              <a:dgm id="{11A61CB8-D441-4F7D-9E23-25C643032726}"/>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11A61CB8-D441-4F7D-9E23-25C64303272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graphicEl>
                                              <a:dgm id="{6DA50A31-099B-49BF-BC23-618703FD2125}"/>
                                            </p:graphicEl>
                                          </p:spTgt>
                                        </p:tgtEl>
                                        <p:attrNameLst>
                                          <p:attrName>style.visibility</p:attrName>
                                        </p:attrNameLst>
                                      </p:cBhvr>
                                      <p:to>
                                        <p:strVal val="visible"/>
                                      </p:to>
                                    </p:set>
                                    <p:animEffect transition="in" filter="fade">
                                      <p:cBhvr>
                                        <p:cTn id="42" dur="1000"/>
                                        <p:tgtEl>
                                          <p:spTgt spid="4">
                                            <p:graphicEl>
                                              <a:dgm id="{6DA50A31-099B-49BF-BC23-618703FD2125}"/>
                                            </p:graphicEl>
                                          </p:spTgt>
                                        </p:tgtEl>
                                      </p:cBhvr>
                                    </p:animEffect>
                                    <p:anim calcmode="lin" valueType="num">
                                      <p:cBhvr>
                                        <p:cTn id="43" dur="1000" fill="hold"/>
                                        <p:tgtEl>
                                          <p:spTgt spid="4">
                                            <p:graphicEl>
                                              <a:dgm id="{6DA50A31-099B-49BF-BC23-618703FD2125}"/>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6DA50A31-099B-49BF-BC23-618703FD2125}"/>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graphicEl>
                                              <a:dgm id="{21804E56-1FFB-4430-8790-9722A74CDAD7}"/>
                                            </p:graphicEl>
                                          </p:spTgt>
                                        </p:tgtEl>
                                        <p:attrNameLst>
                                          <p:attrName>style.visibility</p:attrName>
                                        </p:attrNameLst>
                                      </p:cBhvr>
                                      <p:to>
                                        <p:strVal val="visible"/>
                                      </p:to>
                                    </p:set>
                                    <p:animEffect transition="in" filter="fade">
                                      <p:cBhvr>
                                        <p:cTn id="47" dur="1000"/>
                                        <p:tgtEl>
                                          <p:spTgt spid="4">
                                            <p:graphicEl>
                                              <a:dgm id="{21804E56-1FFB-4430-8790-9722A74CDAD7}"/>
                                            </p:graphicEl>
                                          </p:spTgt>
                                        </p:tgtEl>
                                      </p:cBhvr>
                                    </p:animEffect>
                                    <p:anim calcmode="lin" valueType="num">
                                      <p:cBhvr>
                                        <p:cTn id="48" dur="1000" fill="hold"/>
                                        <p:tgtEl>
                                          <p:spTgt spid="4">
                                            <p:graphicEl>
                                              <a:dgm id="{21804E56-1FFB-4430-8790-9722A74CDAD7}"/>
                                            </p:graphicEl>
                                          </p:spTgt>
                                        </p:tgtEl>
                                        <p:attrNameLst>
                                          <p:attrName>ppt_x</p:attrName>
                                        </p:attrNameLst>
                                      </p:cBhvr>
                                      <p:tavLst>
                                        <p:tav tm="0">
                                          <p:val>
                                            <p:strVal val="#ppt_x"/>
                                          </p:val>
                                        </p:tav>
                                        <p:tav tm="100000">
                                          <p:val>
                                            <p:strVal val="#ppt_x"/>
                                          </p:val>
                                        </p:tav>
                                      </p:tavLst>
                                    </p:anim>
                                    <p:anim calcmode="lin" valueType="num">
                                      <p:cBhvr>
                                        <p:cTn id="49" dur="1000" fill="hold"/>
                                        <p:tgtEl>
                                          <p:spTgt spid="4">
                                            <p:graphicEl>
                                              <a:dgm id="{21804E56-1FFB-4430-8790-9722A74CDAD7}"/>
                                            </p:graphic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graphicEl>
                                              <a:dgm id="{DEB62B41-537B-44AD-B848-C5C3D6582874}"/>
                                            </p:graphicEl>
                                          </p:spTgt>
                                        </p:tgtEl>
                                        <p:attrNameLst>
                                          <p:attrName>style.visibility</p:attrName>
                                        </p:attrNameLst>
                                      </p:cBhvr>
                                      <p:to>
                                        <p:strVal val="visible"/>
                                      </p:to>
                                    </p:set>
                                    <p:animEffect transition="in" filter="fade">
                                      <p:cBhvr>
                                        <p:cTn id="52" dur="1000"/>
                                        <p:tgtEl>
                                          <p:spTgt spid="4">
                                            <p:graphicEl>
                                              <a:dgm id="{DEB62B41-537B-44AD-B848-C5C3D6582874}"/>
                                            </p:graphicEl>
                                          </p:spTgt>
                                        </p:tgtEl>
                                      </p:cBhvr>
                                    </p:animEffect>
                                    <p:anim calcmode="lin" valueType="num">
                                      <p:cBhvr>
                                        <p:cTn id="53" dur="1000" fill="hold"/>
                                        <p:tgtEl>
                                          <p:spTgt spid="4">
                                            <p:graphicEl>
                                              <a:dgm id="{DEB62B41-537B-44AD-B848-C5C3D6582874}"/>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DEB62B41-537B-44AD-B848-C5C3D6582874}"/>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graphicEl>
                                              <a:dgm id="{BD2D386A-F190-4700-A01F-E9033BF7779F}"/>
                                            </p:graphicEl>
                                          </p:spTgt>
                                        </p:tgtEl>
                                        <p:attrNameLst>
                                          <p:attrName>style.visibility</p:attrName>
                                        </p:attrNameLst>
                                      </p:cBhvr>
                                      <p:to>
                                        <p:strVal val="visible"/>
                                      </p:to>
                                    </p:set>
                                    <p:animEffect transition="in" filter="fade">
                                      <p:cBhvr>
                                        <p:cTn id="57" dur="1000"/>
                                        <p:tgtEl>
                                          <p:spTgt spid="4">
                                            <p:graphicEl>
                                              <a:dgm id="{BD2D386A-F190-4700-A01F-E9033BF7779F}"/>
                                            </p:graphicEl>
                                          </p:spTgt>
                                        </p:tgtEl>
                                      </p:cBhvr>
                                    </p:animEffect>
                                    <p:anim calcmode="lin" valueType="num">
                                      <p:cBhvr>
                                        <p:cTn id="58" dur="1000" fill="hold"/>
                                        <p:tgtEl>
                                          <p:spTgt spid="4">
                                            <p:graphicEl>
                                              <a:dgm id="{BD2D386A-F190-4700-A01F-E9033BF7779F}"/>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BD2D386A-F190-4700-A01F-E9033BF7779F}"/>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graphicEl>
                                              <a:dgm id="{5D5781C1-4D33-45A1-9D8A-44CAE353029A}"/>
                                            </p:graphicEl>
                                          </p:spTgt>
                                        </p:tgtEl>
                                        <p:attrNameLst>
                                          <p:attrName>style.visibility</p:attrName>
                                        </p:attrNameLst>
                                      </p:cBhvr>
                                      <p:to>
                                        <p:strVal val="visible"/>
                                      </p:to>
                                    </p:set>
                                    <p:animEffect transition="in" filter="fade">
                                      <p:cBhvr>
                                        <p:cTn id="64" dur="1000"/>
                                        <p:tgtEl>
                                          <p:spTgt spid="4">
                                            <p:graphicEl>
                                              <a:dgm id="{5D5781C1-4D33-45A1-9D8A-44CAE353029A}"/>
                                            </p:graphicEl>
                                          </p:spTgt>
                                        </p:tgtEl>
                                      </p:cBhvr>
                                    </p:animEffect>
                                    <p:anim calcmode="lin" valueType="num">
                                      <p:cBhvr>
                                        <p:cTn id="65" dur="1000" fill="hold"/>
                                        <p:tgtEl>
                                          <p:spTgt spid="4">
                                            <p:graphicEl>
                                              <a:dgm id="{5D5781C1-4D33-45A1-9D8A-44CAE353029A}"/>
                                            </p:graphicEl>
                                          </p:spTgt>
                                        </p:tgtEl>
                                        <p:attrNameLst>
                                          <p:attrName>ppt_x</p:attrName>
                                        </p:attrNameLst>
                                      </p:cBhvr>
                                      <p:tavLst>
                                        <p:tav tm="0">
                                          <p:val>
                                            <p:strVal val="#ppt_x"/>
                                          </p:val>
                                        </p:tav>
                                        <p:tav tm="100000">
                                          <p:val>
                                            <p:strVal val="#ppt_x"/>
                                          </p:val>
                                        </p:tav>
                                      </p:tavLst>
                                    </p:anim>
                                    <p:anim calcmode="lin" valueType="num">
                                      <p:cBhvr>
                                        <p:cTn id="66" dur="1000" fill="hold"/>
                                        <p:tgtEl>
                                          <p:spTgt spid="4">
                                            <p:graphicEl>
                                              <a:dgm id="{5D5781C1-4D33-45A1-9D8A-44CAE353029A}"/>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
                                            <p:graphicEl>
                                              <a:dgm id="{6BE51764-56ED-4F24-8277-26AA2791C94D}"/>
                                            </p:graphicEl>
                                          </p:spTgt>
                                        </p:tgtEl>
                                        <p:attrNameLst>
                                          <p:attrName>style.visibility</p:attrName>
                                        </p:attrNameLst>
                                      </p:cBhvr>
                                      <p:to>
                                        <p:strVal val="visible"/>
                                      </p:to>
                                    </p:set>
                                    <p:animEffect transition="in" filter="fade">
                                      <p:cBhvr>
                                        <p:cTn id="69" dur="1000"/>
                                        <p:tgtEl>
                                          <p:spTgt spid="4">
                                            <p:graphicEl>
                                              <a:dgm id="{6BE51764-56ED-4F24-8277-26AA2791C94D}"/>
                                            </p:graphicEl>
                                          </p:spTgt>
                                        </p:tgtEl>
                                      </p:cBhvr>
                                    </p:animEffect>
                                    <p:anim calcmode="lin" valueType="num">
                                      <p:cBhvr>
                                        <p:cTn id="70" dur="1000" fill="hold"/>
                                        <p:tgtEl>
                                          <p:spTgt spid="4">
                                            <p:graphicEl>
                                              <a:dgm id="{6BE51764-56ED-4F24-8277-26AA2791C94D}"/>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6BE51764-56ED-4F24-8277-26AA2791C94D}"/>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
                                            <p:graphicEl>
                                              <a:dgm id="{24E7F7F4-0544-40DB-B831-2570CB9C973C}"/>
                                            </p:graphicEl>
                                          </p:spTgt>
                                        </p:tgtEl>
                                        <p:attrNameLst>
                                          <p:attrName>style.visibility</p:attrName>
                                        </p:attrNameLst>
                                      </p:cBhvr>
                                      <p:to>
                                        <p:strVal val="visible"/>
                                      </p:to>
                                    </p:set>
                                    <p:animEffect transition="in" filter="fade">
                                      <p:cBhvr>
                                        <p:cTn id="74" dur="1000"/>
                                        <p:tgtEl>
                                          <p:spTgt spid="4">
                                            <p:graphicEl>
                                              <a:dgm id="{24E7F7F4-0544-40DB-B831-2570CB9C973C}"/>
                                            </p:graphicEl>
                                          </p:spTgt>
                                        </p:tgtEl>
                                      </p:cBhvr>
                                    </p:animEffect>
                                    <p:anim calcmode="lin" valueType="num">
                                      <p:cBhvr>
                                        <p:cTn id="75" dur="1000" fill="hold"/>
                                        <p:tgtEl>
                                          <p:spTgt spid="4">
                                            <p:graphicEl>
                                              <a:dgm id="{24E7F7F4-0544-40DB-B831-2570CB9C973C}"/>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24E7F7F4-0544-40DB-B831-2570CB9C973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4D7E07A2-FD6D-4F07-83A0-1F1E876A55C6}"/>
                                            </p:graphicEl>
                                          </p:spTgt>
                                        </p:tgtEl>
                                        <p:attrNameLst>
                                          <p:attrName>style.visibility</p:attrName>
                                        </p:attrNameLst>
                                      </p:cBhvr>
                                      <p:to>
                                        <p:strVal val="visible"/>
                                      </p:to>
                                    </p:set>
                                    <p:animEffect transition="in" filter="fade">
                                      <p:cBhvr>
                                        <p:cTn id="79" dur="1000"/>
                                        <p:tgtEl>
                                          <p:spTgt spid="4">
                                            <p:graphicEl>
                                              <a:dgm id="{4D7E07A2-FD6D-4F07-83A0-1F1E876A55C6}"/>
                                            </p:graphicEl>
                                          </p:spTgt>
                                        </p:tgtEl>
                                      </p:cBhvr>
                                    </p:animEffect>
                                    <p:anim calcmode="lin" valueType="num">
                                      <p:cBhvr>
                                        <p:cTn id="80" dur="1000" fill="hold"/>
                                        <p:tgtEl>
                                          <p:spTgt spid="4">
                                            <p:graphicEl>
                                              <a:dgm id="{4D7E07A2-FD6D-4F07-83A0-1F1E876A55C6}"/>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4D7E07A2-FD6D-4F07-83A0-1F1E876A55C6}"/>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FE0D2902-324A-4912-AD1D-939EB29A97BD}"/>
                                            </p:graphicEl>
                                          </p:spTgt>
                                        </p:tgtEl>
                                        <p:attrNameLst>
                                          <p:attrName>style.visibility</p:attrName>
                                        </p:attrNameLst>
                                      </p:cBhvr>
                                      <p:to>
                                        <p:strVal val="visible"/>
                                      </p:to>
                                    </p:set>
                                    <p:animEffect transition="in" filter="fade">
                                      <p:cBhvr>
                                        <p:cTn id="86" dur="1000"/>
                                        <p:tgtEl>
                                          <p:spTgt spid="4">
                                            <p:graphicEl>
                                              <a:dgm id="{FE0D2902-324A-4912-AD1D-939EB29A97BD}"/>
                                            </p:graphicEl>
                                          </p:spTgt>
                                        </p:tgtEl>
                                      </p:cBhvr>
                                    </p:animEffect>
                                    <p:anim calcmode="lin" valueType="num">
                                      <p:cBhvr>
                                        <p:cTn id="87" dur="1000" fill="hold"/>
                                        <p:tgtEl>
                                          <p:spTgt spid="4">
                                            <p:graphicEl>
                                              <a:dgm id="{FE0D2902-324A-4912-AD1D-939EB29A97BD}"/>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FE0D2902-324A-4912-AD1D-939EB29A97B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B748839E-44DD-4E5C-8E2F-FDEE256B346C}"/>
                                            </p:graphicEl>
                                          </p:spTgt>
                                        </p:tgtEl>
                                        <p:attrNameLst>
                                          <p:attrName>style.visibility</p:attrName>
                                        </p:attrNameLst>
                                      </p:cBhvr>
                                      <p:to>
                                        <p:strVal val="visible"/>
                                      </p:to>
                                    </p:set>
                                    <p:animEffect transition="in" filter="fade">
                                      <p:cBhvr>
                                        <p:cTn id="91" dur="1000"/>
                                        <p:tgtEl>
                                          <p:spTgt spid="4">
                                            <p:graphicEl>
                                              <a:dgm id="{B748839E-44DD-4E5C-8E2F-FDEE256B346C}"/>
                                            </p:graphicEl>
                                          </p:spTgt>
                                        </p:tgtEl>
                                      </p:cBhvr>
                                    </p:animEffect>
                                    <p:anim calcmode="lin" valueType="num">
                                      <p:cBhvr>
                                        <p:cTn id="92" dur="1000" fill="hold"/>
                                        <p:tgtEl>
                                          <p:spTgt spid="4">
                                            <p:graphicEl>
                                              <a:dgm id="{B748839E-44DD-4E5C-8E2F-FDEE256B346C}"/>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B748839E-44DD-4E5C-8E2F-FDEE256B346C}"/>
                                            </p:graphic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4">
                                            <p:graphicEl>
                                              <a:dgm id="{9FE88E23-986C-43CA-BC28-21EF2A378766}"/>
                                            </p:graphicEl>
                                          </p:spTgt>
                                        </p:tgtEl>
                                        <p:attrNameLst>
                                          <p:attrName>style.visibility</p:attrName>
                                        </p:attrNameLst>
                                      </p:cBhvr>
                                      <p:to>
                                        <p:strVal val="visible"/>
                                      </p:to>
                                    </p:set>
                                    <p:animEffect transition="in" filter="fade">
                                      <p:cBhvr>
                                        <p:cTn id="96" dur="1000"/>
                                        <p:tgtEl>
                                          <p:spTgt spid="4">
                                            <p:graphicEl>
                                              <a:dgm id="{9FE88E23-986C-43CA-BC28-21EF2A378766}"/>
                                            </p:graphicEl>
                                          </p:spTgt>
                                        </p:tgtEl>
                                      </p:cBhvr>
                                    </p:animEffect>
                                    <p:anim calcmode="lin" valueType="num">
                                      <p:cBhvr>
                                        <p:cTn id="97" dur="1000" fill="hold"/>
                                        <p:tgtEl>
                                          <p:spTgt spid="4">
                                            <p:graphicEl>
                                              <a:dgm id="{9FE88E23-986C-43CA-BC28-21EF2A378766}"/>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9FE88E23-986C-43CA-BC28-21EF2A378766}"/>
                                            </p:graphic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graphicEl>
                                              <a:dgm id="{656D8568-A099-4384-8A12-251D1834B985}"/>
                                            </p:graphicEl>
                                          </p:spTgt>
                                        </p:tgtEl>
                                        <p:attrNameLst>
                                          <p:attrName>style.visibility</p:attrName>
                                        </p:attrNameLst>
                                      </p:cBhvr>
                                      <p:to>
                                        <p:strVal val="visible"/>
                                      </p:to>
                                    </p:set>
                                    <p:animEffect transition="in" filter="fade">
                                      <p:cBhvr>
                                        <p:cTn id="101" dur="1000"/>
                                        <p:tgtEl>
                                          <p:spTgt spid="4">
                                            <p:graphicEl>
                                              <a:dgm id="{656D8568-A099-4384-8A12-251D1834B985}"/>
                                            </p:graphicEl>
                                          </p:spTgt>
                                        </p:tgtEl>
                                      </p:cBhvr>
                                    </p:animEffect>
                                    <p:anim calcmode="lin" valueType="num">
                                      <p:cBhvr>
                                        <p:cTn id="102" dur="1000" fill="hold"/>
                                        <p:tgtEl>
                                          <p:spTgt spid="4">
                                            <p:graphicEl>
                                              <a:dgm id="{656D8568-A099-4384-8A12-251D1834B985}"/>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656D8568-A099-4384-8A12-251D1834B985}"/>
                                            </p:graphicEl>
                                          </p:spTgt>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4">
                                            <p:graphicEl>
                                              <a:dgm id="{F910DF4C-9CBD-43EB-A446-437A0455847F}"/>
                                            </p:graphicEl>
                                          </p:spTgt>
                                        </p:tgtEl>
                                        <p:attrNameLst>
                                          <p:attrName>style.visibility</p:attrName>
                                        </p:attrNameLst>
                                      </p:cBhvr>
                                      <p:to>
                                        <p:strVal val="visible"/>
                                      </p:to>
                                    </p:set>
                                    <p:animEffect transition="in" filter="fade">
                                      <p:cBhvr>
                                        <p:cTn id="106" dur="1000"/>
                                        <p:tgtEl>
                                          <p:spTgt spid="4">
                                            <p:graphicEl>
                                              <a:dgm id="{F910DF4C-9CBD-43EB-A446-437A0455847F}"/>
                                            </p:graphicEl>
                                          </p:spTgt>
                                        </p:tgtEl>
                                      </p:cBhvr>
                                    </p:animEffect>
                                    <p:anim calcmode="lin" valueType="num">
                                      <p:cBhvr>
                                        <p:cTn id="107" dur="1000" fill="hold"/>
                                        <p:tgtEl>
                                          <p:spTgt spid="4">
                                            <p:graphicEl>
                                              <a:dgm id="{F910DF4C-9CBD-43EB-A446-437A0455847F}"/>
                                            </p:graphicEl>
                                          </p:spTgt>
                                        </p:tgtEl>
                                        <p:attrNameLst>
                                          <p:attrName>ppt_x</p:attrName>
                                        </p:attrNameLst>
                                      </p:cBhvr>
                                      <p:tavLst>
                                        <p:tav tm="0">
                                          <p:val>
                                            <p:strVal val="#ppt_x"/>
                                          </p:val>
                                        </p:tav>
                                        <p:tav tm="100000">
                                          <p:val>
                                            <p:strVal val="#ppt_x"/>
                                          </p:val>
                                        </p:tav>
                                      </p:tavLst>
                                    </p:anim>
                                    <p:anim calcmode="lin" valueType="num">
                                      <p:cBhvr>
                                        <p:cTn id="108" dur="1000" fill="hold"/>
                                        <p:tgtEl>
                                          <p:spTgt spid="4">
                                            <p:graphicEl>
                                              <a:dgm id="{F910DF4C-9CBD-43EB-A446-437A0455847F}"/>
                                            </p:graphicEl>
                                          </p:spTgt>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
                                            <p:graphicEl>
                                              <a:dgm id="{7E2B113C-529D-4C9D-A734-5993F6B81FF0}"/>
                                            </p:graphicEl>
                                          </p:spTgt>
                                        </p:tgtEl>
                                        <p:attrNameLst>
                                          <p:attrName>style.visibility</p:attrName>
                                        </p:attrNameLst>
                                      </p:cBhvr>
                                      <p:to>
                                        <p:strVal val="visible"/>
                                      </p:to>
                                    </p:set>
                                    <p:animEffect transition="in" filter="fade">
                                      <p:cBhvr>
                                        <p:cTn id="111" dur="1000"/>
                                        <p:tgtEl>
                                          <p:spTgt spid="4">
                                            <p:graphicEl>
                                              <a:dgm id="{7E2B113C-529D-4C9D-A734-5993F6B81FF0}"/>
                                            </p:graphicEl>
                                          </p:spTgt>
                                        </p:tgtEl>
                                      </p:cBhvr>
                                    </p:animEffect>
                                    <p:anim calcmode="lin" valueType="num">
                                      <p:cBhvr>
                                        <p:cTn id="112" dur="1000" fill="hold"/>
                                        <p:tgtEl>
                                          <p:spTgt spid="4">
                                            <p:graphicEl>
                                              <a:dgm id="{7E2B113C-529D-4C9D-A734-5993F6B81FF0}"/>
                                            </p:graphicEl>
                                          </p:spTgt>
                                        </p:tgtEl>
                                        <p:attrNameLst>
                                          <p:attrName>ppt_x</p:attrName>
                                        </p:attrNameLst>
                                      </p:cBhvr>
                                      <p:tavLst>
                                        <p:tav tm="0">
                                          <p:val>
                                            <p:strVal val="#ppt_x"/>
                                          </p:val>
                                        </p:tav>
                                        <p:tav tm="100000">
                                          <p:val>
                                            <p:strVal val="#ppt_x"/>
                                          </p:val>
                                        </p:tav>
                                      </p:tavLst>
                                    </p:anim>
                                    <p:anim calcmode="lin" valueType="num">
                                      <p:cBhvr>
                                        <p:cTn id="113" dur="1000" fill="hold"/>
                                        <p:tgtEl>
                                          <p:spTgt spid="4">
                                            <p:graphicEl>
                                              <a:dgm id="{7E2B113C-529D-4C9D-A734-5993F6B81FF0}"/>
                                            </p:graphicEl>
                                          </p:spTgt>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
                                            <p:graphicEl>
                                              <a:dgm id="{B6513814-A826-4DCA-B01D-C851AA85B5A3}"/>
                                            </p:graphicEl>
                                          </p:spTgt>
                                        </p:tgtEl>
                                        <p:attrNameLst>
                                          <p:attrName>style.visibility</p:attrName>
                                        </p:attrNameLst>
                                      </p:cBhvr>
                                      <p:to>
                                        <p:strVal val="visible"/>
                                      </p:to>
                                    </p:set>
                                    <p:animEffect transition="in" filter="fade">
                                      <p:cBhvr>
                                        <p:cTn id="116" dur="1000"/>
                                        <p:tgtEl>
                                          <p:spTgt spid="4">
                                            <p:graphicEl>
                                              <a:dgm id="{B6513814-A826-4DCA-B01D-C851AA85B5A3}"/>
                                            </p:graphicEl>
                                          </p:spTgt>
                                        </p:tgtEl>
                                      </p:cBhvr>
                                    </p:animEffect>
                                    <p:anim calcmode="lin" valueType="num">
                                      <p:cBhvr>
                                        <p:cTn id="117" dur="1000" fill="hold"/>
                                        <p:tgtEl>
                                          <p:spTgt spid="4">
                                            <p:graphicEl>
                                              <a:dgm id="{B6513814-A826-4DCA-B01D-C851AA85B5A3}"/>
                                            </p:graphicEl>
                                          </p:spTgt>
                                        </p:tgtEl>
                                        <p:attrNameLst>
                                          <p:attrName>ppt_x</p:attrName>
                                        </p:attrNameLst>
                                      </p:cBhvr>
                                      <p:tavLst>
                                        <p:tav tm="0">
                                          <p:val>
                                            <p:strVal val="#ppt_x"/>
                                          </p:val>
                                        </p:tav>
                                        <p:tav tm="100000">
                                          <p:val>
                                            <p:strVal val="#ppt_x"/>
                                          </p:val>
                                        </p:tav>
                                      </p:tavLst>
                                    </p:anim>
                                    <p:anim calcmode="lin" valueType="num">
                                      <p:cBhvr>
                                        <p:cTn id="118" dur="1000" fill="hold"/>
                                        <p:tgtEl>
                                          <p:spTgt spid="4">
                                            <p:graphicEl>
                                              <a:dgm id="{B6513814-A826-4DCA-B01D-C851AA85B5A3}"/>
                                            </p:graphicEl>
                                          </p:spTgt>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
                                            <p:graphicEl>
                                              <a:dgm id="{678C59CF-650F-4982-B741-F5F30247275B}"/>
                                            </p:graphicEl>
                                          </p:spTgt>
                                        </p:tgtEl>
                                        <p:attrNameLst>
                                          <p:attrName>style.visibility</p:attrName>
                                        </p:attrNameLst>
                                      </p:cBhvr>
                                      <p:to>
                                        <p:strVal val="visible"/>
                                      </p:to>
                                    </p:set>
                                    <p:animEffect transition="in" filter="fade">
                                      <p:cBhvr>
                                        <p:cTn id="121" dur="1000"/>
                                        <p:tgtEl>
                                          <p:spTgt spid="4">
                                            <p:graphicEl>
                                              <a:dgm id="{678C59CF-650F-4982-B741-F5F30247275B}"/>
                                            </p:graphicEl>
                                          </p:spTgt>
                                        </p:tgtEl>
                                      </p:cBhvr>
                                    </p:animEffect>
                                    <p:anim calcmode="lin" valueType="num">
                                      <p:cBhvr>
                                        <p:cTn id="122" dur="1000" fill="hold"/>
                                        <p:tgtEl>
                                          <p:spTgt spid="4">
                                            <p:graphicEl>
                                              <a:dgm id="{678C59CF-650F-4982-B741-F5F30247275B}"/>
                                            </p:graphicEl>
                                          </p:spTgt>
                                        </p:tgtEl>
                                        <p:attrNameLst>
                                          <p:attrName>ppt_x</p:attrName>
                                        </p:attrNameLst>
                                      </p:cBhvr>
                                      <p:tavLst>
                                        <p:tav tm="0">
                                          <p:val>
                                            <p:strVal val="#ppt_x"/>
                                          </p:val>
                                        </p:tav>
                                        <p:tav tm="100000">
                                          <p:val>
                                            <p:strVal val="#ppt_x"/>
                                          </p:val>
                                        </p:tav>
                                      </p:tavLst>
                                    </p:anim>
                                    <p:anim calcmode="lin" valueType="num">
                                      <p:cBhvr>
                                        <p:cTn id="123" dur="1000" fill="hold"/>
                                        <p:tgtEl>
                                          <p:spTgt spid="4">
                                            <p:graphicEl>
                                              <a:dgm id="{678C59CF-650F-4982-B741-F5F30247275B}"/>
                                            </p:graphicEl>
                                          </p:spTgt>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
                                            <p:graphicEl>
                                              <a:dgm id="{70F7C6F0-5C36-4905-9AA5-D3DB95613C21}"/>
                                            </p:graphicEl>
                                          </p:spTgt>
                                        </p:tgtEl>
                                        <p:attrNameLst>
                                          <p:attrName>style.visibility</p:attrName>
                                        </p:attrNameLst>
                                      </p:cBhvr>
                                      <p:to>
                                        <p:strVal val="visible"/>
                                      </p:to>
                                    </p:set>
                                    <p:animEffect transition="in" filter="fade">
                                      <p:cBhvr>
                                        <p:cTn id="126" dur="1000"/>
                                        <p:tgtEl>
                                          <p:spTgt spid="4">
                                            <p:graphicEl>
                                              <a:dgm id="{70F7C6F0-5C36-4905-9AA5-D3DB95613C21}"/>
                                            </p:graphicEl>
                                          </p:spTgt>
                                        </p:tgtEl>
                                      </p:cBhvr>
                                    </p:animEffect>
                                    <p:anim calcmode="lin" valueType="num">
                                      <p:cBhvr>
                                        <p:cTn id="127" dur="1000" fill="hold"/>
                                        <p:tgtEl>
                                          <p:spTgt spid="4">
                                            <p:graphicEl>
                                              <a:dgm id="{70F7C6F0-5C36-4905-9AA5-D3DB95613C21}"/>
                                            </p:graphicEl>
                                          </p:spTgt>
                                        </p:tgtEl>
                                        <p:attrNameLst>
                                          <p:attrName>ppt_x</p:attrName>
                                        </p:attrNameLst>
                                      </p:cBhvr>
                                      <p:tavLst>
                                        <p:tav tm="0">
                                          <p:val>
                                            <p:strVal val="#ppt_x"/>
                                          </p:val>
                                        </p:tav>
                                        <p:tav tm="100000">
                                          <p:val>
                                            <p:strVal val="#ppt_x"/>
                                          </p:val>
                                        </p:tav>
                                      </p:tavLst>
                                    </p:anim>
                                    <p:anim calcmode="lin" valueType="num">
                                      <p:cBhvr>
                                        <p:cTn id="128" dur="1000" fill="hold"/>
                                        <p:tgtEl>
                                          <p:spTgt spid="4">
                                            <p:graphicEl>
                                              <a:dgm id="{70F7C6F0-5C36-4905-9AA5-D3DB95613C21}"/>
                                            </p:graphicEl>
                                          </p:spTgt>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4">
                                            <p:graphicEl>
                                              <a:dgm id="{8082C8AA-C4BC-4D8A-95B9-8E05EE44FAF7}"/>
                                            </p:graphicEl>
                                          </p:spTgt>
                                        </p:tgtEl>
                                        <p:attrNameLst>
                                          <p:attrName>style.visibility</p:attrName>
                                        </p:attrNameLst>
                                      </p:cBhvr>
                                      <p:to>
                                        <p:strVal val="visible"/>
                                      </p:to>
                                    </p:set>
                                    <p:animEffect transition="in" filter="fade">
                                      <p:cBhvr>
                                        <p:cTn id="131" dur="1000"/>
                                        <p:tgtEl>
                                          <p:spTgt spid="4">
                                            <p:graphicEl>
                                              <a:dgm id="{8082C8AA-C4BC-4D8A-95B9-8E05EE44FAF7}"/>
                                            </p:graphicEl>
                                          </p:spTgt>
                                        </p:tgtEl>
                                      </p:cBhvr>
                                    </p:animEffect>
                                    <p:anim calcmode="lin" valueType="num">
                                      <p:cBhvr>
                                        <p:cTn id="132" dur="1000" fill="hold"/>
                                        <p:tgtEl>
                                          <p:spTgt spid="4">
                                            <p:graphicEl>
                                              <a:dgm id="{8082C8AA-C4BC-4D8A-95B9-8E05EE44FAF7}"/>
                                            </p:graphicEl>
                                          </p:spTgt>
                                        </p:tgtEl>
                                        <p:attrNameLst>
                                          <p:attrName>ppt_x</p:attrName>
                                        </p:attrNameLst>
                                      </p:cBhvr>
                                      <p:tavLst>
                                        <p:tav tm="0">
                                          <p:val>
                                            <p:strVal val="#ppt_x"/>
                                          </p:val>
                                        </p:tav>
                                        <p:tav tm="100000">
                                          <p:val>
                                            <p:strVal val="#ppt_x"/>
                                          </p:val>
                                        </p:tav>
                                      </p:tavLst>
                                    </p:anim>
                                    <p:anim calcmode="lin" valueType="num">
                                      <p:cBhvr>
                                        <p:cTn id="133" dur="1000" fill="hold"/>
                                        <p:tgtEl>
                                          <p:spTgt spid="4">
                                            <p:graphicEl>
                                              <a:dgm id="{8082C8AA-C4BC-4D8A-95B9-8E05EE44FAF7}"/>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
                                            <p:graphicEl>
                                              <a:dgm id="{325D7FCE-0232-453E-B6ED-87F47C12E92A}"/>
                                            </p:graphicEl>
                                          </p:spTgt>
                                        </p:tgtEl>
                                        <p:attrNameLst>
                                          <p:attrName>style.visibility</p:attrName>
                                        </p:attrNameLst>
                                      </p:cBhvr>
                                      <p:to>
                                        <p:strVal val="visible"/>
                                      </p:to>
                                    </p:set>
                                    <p:animEffect transition="in" filter="fade">
                                      <p:cBhvr>
                                        <p:cTn id="136" dur="1000"/>
                                        <p:tgtEl>
                                          <p:spTgt spid="4">
                                            <p:graphicEl>
                                              <a:dgm id="{325D7FCE-0232-453E-B6ED-87F47C12E92A}"/>
                                            </p:graphicEl>
                                          </p:spTgt>
                                        </p:tgtEl>
                                      </p:cBhvr>
                                    </p:animEffect>
                                    <p:anim calcmode="lin" valueType="num">
                                      <p:cBhvr>
                                        <p:cTn id="137" dur="1000" fill="hold"/>
                                        <p:tgtEl>
                                          <p:spTgt spid="4">
                                            <p:graphicEl>
                                              <a:dgm id="{325D7FCE-0232-453E-B6ED-87F47C12E92A}"/>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325D7FCE-0232-453E-B6ED-87F47C12E92A}"/>
                                            </p:graphicEl>
                                          </p:spTgt>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
                                            <p:graphicEl>
                                              <a:dgm id="{90B15052-7E55-47FA-A93A-BDDED38FEC37}"/>
                                            </p:graphicEl>
                                          </p:spTgt>
                                        </p:tgtEl>
                                        <p:attrNameLst>
                                          <p:attrName>style.visibility</p:attrName>
                                        </p:attrNameLst>
                                      </p:cBhvr>
                                      <p:to>
                                        <p:strVal val="visible"/>
                                      </p:to>
                                    </p:set>
                                    <p:animEffect transition="in" filter="fade">
                                      <p:cBhvr>
                                        <p:cTn id="141" dur="1000"/>
                                        <p:tgtEl>
                                          <p:spTgt spid="4">
                                            <p:graphicEl>
                                              <a:dgm id="{90B15052-7E55-47FA-A93A-BDDED38FEC37}"/>
                                            </p:graphicEl>
                                          </p:spTgt>
                                        </p:tgtEl>
                                      </p:cBhvr>
                                    </p:animEffect>
                                    <p:anim calcmode="lin" valueType="num">
                                      <p:cBhvr>
                                        <p:cTn id="142" dur="1000" fill="hold"/>
                                        <p:tgtEl>
                                          <p:spTgt spid="4">
                                            <p:graphicEl>
                                              <a:dgm id="{90B15052-7E55-47FA-A93A-BDDED38FEC37}"/>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90B15052-7E55-47FA-A93A-BDDED38FEC37}"/>
                                            </p:graphicEl>
                                          </p:spTgt>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
                                            <p:graphicEl>
                                              <a:dgm id="{32F9E42D-CF16-4970-8684-D5401A905A5E}"/>
                                            </p:graphicEl>
                                          </p:spTgt>
                                        </p:tgtEl>
                                        <p:attrNameLst>
                                          <p:attrName>style.visibility</p:attrName>
                                        </p:attrNameLst>
                                      </p:cBhvr>
                                      <p:to>
                                        <p:strVal val="visible"/>
                                      </p:to>
                                    </p:set>
                                    <p:animEffect transition="in" filter="fade">
                                      <p:cBhvr>
                                        <p:cTn id="146" dur="1000"/>
                                        <p:tgtEl>
                                          <p:spTgt spid="4">
                                            <p:graphicEl>
                                              <a:dgm id="{32F9E42D-CF16-4970-8684-D5401A905A5E}"/>
                                            </p:graphicEl>
                                          </p:spTgt>
                                        </p:tgtEl>
                                      </p:cBhvr>
                                    </p:animEffect>
                                    <p:anim calcmode="lin" valueType="num">
                                      <p:cBhvr>
                                        <p:cTn id="147" dur="1000" fill="hold"/>
                                        <p:tgtEl>
                                          <p:spTgt spid="4">
                                            <p:graphicEl>
                                              <a:dgm id="{32F9E42D-CF16-4970-8684-D5401A905A5E}"/>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32F9E42D-CF16-4970-8684-D5401A905A5E}"/>
                                            </p:graphicEl>
                                          </p:spTgt>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
                                            <p:graphicEl>
                                              <a:dgm id="{ADFA89F2-FE90-4ACA-8F4C-E04E4698A657}"/>
                                            </p:graphicEl>
                                          </p:spTgt>
                                        </p:tgtEl>
                                        <p:attrNameLst>
                                          <p:attrName>style.visibility</p:attrName>
                                        </p:attrNameLst>
                                      </p:cBhvr>
                                      <p:to>
                                        <p:strVal val="visible"/>
                                      </p:to>
                                    </p:set>
                                    <p:animEffect transition="in" filter="fade">
                                      <p:cBhvr>
                                        <p:cTn id="151" dur="1000"/>
                                        <p:tgtEl>
                                          <p:spTgt spid="4">
                                            <p:graphicEl>
                                              <a:dgm id="{ADFA89F2-FE90-4ACA-8F4C-E04E4698A657}"/>
                                            </p:graphicEl>
                                          </p:spTgt>
                                        </p:tgtEl>
                                      </p:cBhvr>
                                    </p:animEffect>
                                    <p:anim calcmode="lin" valueType="num">
                                      <p:cBhvr>
                                        <p:cTn id="152" dur="1000" fill="hold"/>
                                        <p:tgtEl>
                                          <p:spTgt spid="4">
                                            <p:graphicEl>
                                              <a:dgm id="{ADFA89F2-FE90-4ACA-8F4C-E04E4698A657}"/>
                                            </p:graphicEl>
                                          </p:spTgt>
                                        </p:tgtEl>
                                        <p:attrNameLst>
                                          <p:attrName>ppt_x</p:attrName>
                                        </p:attrNameLst>
                                      </p:cBhvr>
                                      <p:tavLst>
                                        <p:tav tm="0">
                                          <p:val>
                                            <p:strVal val="#ppt_x"/>
                                          </p:val>
                                        </p:tav>
                                        <p:tav tm="100000">
                                          <p:val>
                                            <p:strVal val="#ppt_x"/>
                                          </p:val>
                                        </p:tav>
                                      </p:tavLst>
                                    </p:anim>
                                    <p:anim calcmode="lin" valueType="num">
                                      <p:cBhvr>
                                        <p:cTn id="153" dur="1000" fill="hold"/>
                                        <p:tgtEl>
                                          <p:spTgt spid="4">
                                            <p:graphicEl>
                                              <a:dgm id="{ADFA89F2-FE90-4ACA-8F4C-E04E4698A65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000" b="1" dirty="0" err="1"/>
              <a:t>Micromariers</a:t>
            </a:r>
            <a:r>
              <a:rPr lang="ru-RU" sz="2000" b="1" dirty="0"/>
              <a:t> (</a:t>
            </a:r>
            <a:r>
              <a:rPr lang="en-US" sz="2000" b="1" dirty="0"/>
              <a:t>communication barriers micro-level</a:t>
            </a:r>
            <a:r>
              <a:rPr lang="ru-RU" sz="2000" b="1" dirty="0"/>
              <a:t>):</a:t>
            </a:r>
            <a:r>
              <a:rPr lang="zh-CN" altLang="en-US" sz="2000" b="1" dirty="0"/>
              <a:t>微型玛丽人（微观层面的沟通障碍）：</a:t>
            </a:r>
            <a:endParaRPr lang="ru-RU" sz="2000" b="1" dirty="0"/>
          </a:p>
          <a:p>
            <a:pPr marL="457200" indent="-457200" eaLnBrk="1" hangingPunct="1">
              <a:buFont typeface="+mj-lt"/>
              <a:buAutoNum type="arabicPeriod"/>
              <a:defRPr/>
            </a:pPr>
            <a:r>
              <a:rPr lang="en-US" sz="1800" dirty="0"/>
              <a:t>Psychological attitude of the source of information in relation to the recipient</a:t>
            </a:r>
          </a:p>
          <a:p>
            <a:pPr marL="0" indent="0" eaLnBrk="1" hangingPunct="1">
              <a:buNone/>
              <a:defRPr/>
            </a:pPr>
            <a:r>
              <a:rPr lang="zh-CN" altLang="en-US" sz="1800" dirty="0"/>
              <a:t>信息来源与接受者的心理态度</a:t>
            </a:r>
            <a:r>
              <a:rPr lang="en-US" sz="1800" dirty="0"/>
              <a:t>
2. The recipient's psychological attitude to the source of information</a:t>
            </a:r>
          </a:p>
          <a:p>
            <a:pPr marL="0" indent="0" eaLnBrk="1" hangingPunct="1">
              <a:buNone/>
              <a:defRPr/>
            </a:pPr>
            <a:r>
              <a:rPr lang="zh-CN" altLang="en-US" sz="1800" dirty="0"/>
              <a:t>接受者对信息来源的心理态度</a:t>
            </a:r>
            <a:endParaRPr lang="ru-RU" sz="1800" dirty="0"/>
          </a:p>
          <a:p>
            <a:pPr marL="0" indent="0" eaLnBrk="1" hangingPunct="1">
              <a:buNone/>
              <a:defRPr/>
            </a:pPr>
            <a:r>
              <a:rPr lang="en-US" sz="1800" dirty="0"/>
              <a:t>3. The recipient's low ability to perceive the format of this information</a:t>
            </a:r>
          </a:p>
          <a:p>
            <a:pPr marL="0" indent="0" eaLnBrk="1" hangingPunct="1">
              <a:buNone/>
              <a:defRPr/>
            </a:pPr>
            <a:r>
              <a:rPr lang="zh-CN" altLang="en-US" sz="1800" dirty="0"/>
              <a:t>收件人感知此信息格式的能力较低</a:t>
            </a:r>
            <a:endParaRPr lang="en-US" altLang="zh-CN" sz="1800" dirty="0"/>
          </a:p>
          <a:p>
            <a:pPr marL="0" indent="0" eaLnBrk="1" hangingPunct="1">
              <a:buNone/>
              <a:defRPr/>
            </a:pPr>
            <a:r>
              <a:rPr lang="en-US" sz="1800" dirty="0"/>
              <a:t>4. Lack of feedback</a:t>
            </a:r>
            <a:r>
              <a:rPr lang="ja-JP" altLang="en-US" sz="1800" dirty="0"/>
              <a:t>缺乏反馈</a:t>
            </a:r>
            <a:endParaRPr lang="ru-RU" sz="1800" dirty="0"/>
          </a:p>
          <a:p>
            <a:pPr marL="0" indent="0" eaLnBrk="1" hangingPunct="1">
              <a:buNone/>
              <a:defRPr/>
            </a:pPr>
            <a:r>
              <a:rPr lang="en-US" sz="1800" dirty="0"/>
              <a:t>5. The bias of both communication counterparts to the idea discussed and the reasoning given</a:t>
            </a:r>
            <a:r>
              <a:rPr lang="ru-RU" sz="1800" dirty="0"/>
              <a:t>	</a:t>
            </a:r>
            <a:r>
              <a:rPr lang="zh-CN" altLang="en-US" sz="1800" dirty="0"/>
              <a:t>沟通对应方对所讨论的想法和给出的推理的偏见</a:t>
            </a:r>
            <a:endParaRPr lang="ru-RU" sz="1800" dirty="0"/>
          </a:p>
        </p:txBody>
      </p:sp>
    </p:spTree>
    <p:extLst>
      <p:ext uri="{BB962C8B-B14F-4D97-AF65-F5344CB8AC3E}">
        <p14:creationId xmlns:p14="http://schemas.microsoft.com/office/powerpoint/2010/main" val="94903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4034" name="Заголовок 1"/>
          <p:cNvSpPr>
            <a:spLocks noGrp="1"/>
          </p:cNvSpPr>
          <p:nvPr>
            <p:ph type="title"/>
          </p:nvPr>
        </p:nvSpPr>
        <p:spPr>
          <a:xfrm>
            <a:off x="539552" y="584189"/>
            <a:ext cx="6768752" cy="487363"/>
          </a:xfrm>
        </p:spPr>
        <p:txBody>
          <a:bodyPr/>
          <a:lstStyle/>
          <a:p>
            <a:pPr algn="l" eaLnBrk="1" hangingPunct="1"/>
            <a:r>
              <a:rPr lang="en-US" dirty="0"/>
              <a:t>Communication barriers</a:t>
            </a:r>
            <a:r>
              <a:rPr lang="ja-JP" altLang="en-US" dirty="0"/>
              <a:t>沟通障碍</a:t>
            </a:r>
            <a:r>
              <a:rPr lang="en-US" dirty="0"/>
              <a:t>
</a:t>
            </a:r>
            <a:endParaRPr lang="ru-RU" dirty="0"/>
          </a:p>
        </p:txBody>
      </p:sp>
      <p:sp>
        <p:nvSpPr>
          <p:cNvPr id="32771" name="Содержимое 2"/>
          <p:cNvSpPr>
            <a:spLocks noGrp="1"/>
          </p:cNvSpPr>
          <p:nvPr>
            <p:ph idx="1"/>
          </p:nvPr>
        </p:nvSpPr>
        <p:spPr>
          <a:xfrm>
            <a:off x="214312" y="1552484"/>
            <a:ext cx="8715375" cy="4752975"/>
          </a:xfrm>
        </p:spPr>
        <p:txBody>
          <a:bodyPr/>
          <a:lstStyle/>
          <a:p>
            <a:pPr eaLnBrk="1" hangingPunct="1">
              <a:defRPr/>
            </a:pPr>
            <a:r>
              <a:rPr lang="en-US" sz="2400" dirty="0" err="1"/>
              <a:t>Macromariers</a:t>
            </a:r>
            <a:r>
              <a:rPr lang="en-US" sz="2400" dirty="0"/>
              <a:t> (communication barriers macro-level</a:t>
            </a:r>
            <a:r>
              <a:rPr lang="ru-RU" sz="2400" dirty="0"/>
              <a:t>)</a:t>
            </a:r>
            <a:r>
              <a:rPr lang="zh-CN" altLang="en-US" sz="2400" dirty="0"/>
              <a:t> 微商（沟通障碍宏观层面）</a:t>
            </a:r>
            <a:endParaRPr lang="ru-RU" sz="2400" dirty="0"/>
          </a:p>
          <a:p>
            <a:pPr marL="457200" indent="-457200" eaLnBrk="1" hangingPunct="1">
              <a:buFont typeface="+mj-lt"/>
              <a:buAutoNum type="arabicPeriod"/>
              <a:defRPr/>
            </a:pPr>
            <a:r>
              <a:rPr lang="en-US" sz="2000" dirty="0"/>
              <a:t>Exceeding bandwidth of networks, channels, means of transmission and coding of information (distortion or loss of information)</a:t>
            </a:r>
            <a:r>
              <a:rPr lang="zh-CN" altLang="en-US" sz="2000" dirty="0"/>
              <a:t> 超过网络、渠道、传输手段和信息编码的带宽（信息失真或丢失）</a:t>
            </a:r>
            <a:r>
              <a:rPr lang="en-US" sz="2000" dirty="0"/>
              <a:t>
Simplified information (lack of constructive ideas loosely associated with the context of communication)</a:t>
            </a:r>
            <a:r>
              <a:rPr lang="zh-CN" altLang="en-US" sz="2000" dirty="0"/>
              <a:t> 简化信息（缺乏与沟通环境松散相关的建设性想法）</a:t>
            </a:r>
            <a:r>
              <a:rPr lang="en-US" sz="2000" dirty="0"/>
              <a:t>
Language barrier (foreign language medium, professional slang)</a:t>
            </a:r>
            <a:r>
              <a:rPr lang="zh-CN" altLang="en-US" sz="2000" dirty="0"/>
              <a:t> 语言障碍（外语媒介，专业俚语）</a:t>
            </a:r>
            <a:endParaRPr lang="ru-RU" sz="2000" dirty="0"/>
          </a:p>
        </p:txBody>
      </p:sp>
    </p:spTree>
    <p:extLst>
      <p:ext uri="{BB962C8B-B14F-4D97-AF65-F5344CB8AC3E}">
        <p14:creationId xmlns:p14="http://schemas.microsoft.com/office/powerpoint/2010/main" val="35270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430357"/>
            <a:ext cx="8928992" cy="4713287"/>
          </a:xfrm>
        </p:spPr>
        <p:txBody>
          <a:bodyPr/>
          <a:lstStyle/>
          <a:p>
            <a:pPr>
              <a:defRPr/>
            </a:pPr>
            <a:r>
              <a:rPr lang="en-US" sz="2000" dirty="0"/>
              <a:t>Barriers that depend on the initiator of communication, the source of management information (a group of sources):</a:t>
            </a:r>
          </a:p>
          <a:p>
            <a:pPr>
              <a:defRPr/>
            </a:pPr>
            <a:r>
              <a:rPr lang="zh-CN" altLang="en-US" sz="2000" dirty="0"/>
              <a:t>依赖通信发起人、管理信息来源（一组来源）的障碍：</a:t>
            </a:r>
            <a:r>
              <a:rPr lang="en-US" sz="2000" dirty="0"/>
              <a:t>
</a:t>
            </a:r>
            <a:r>
              <a:rPr lang="en-US" sz="1600" dirty="0"/>
              <a:t>Poor communication and information exchange </a:t>
            </a:r>
            <a:r>
              <a:rPr lang="zh-CN" altLang="en-US" sz="1600" dirty="0"/>
              <a:t>沟通和信息交流不畅</a:t>
            </a:r>
            <a:endParaRPr lang="ru-RU" sz="1600" dirty="0"/>
          </a:p>
          <a:p>
            <a:pPr marL="457200" indent="-457200">
              <a:buFont typeface="+mj-lt"/>
              <a:buAutoNum type="arabicPeriod"/>
              <a:defRPr/>
            </a:pPr>
            <a:r>
              <a:rPr lang="en-US" sz="1600" dirty="0"/>
              <a:t>Lack of "feedback" (lack of motivation) </a:t>
            </a:r>
            <a:r>
              <a:rPr lang="zh-CN" altLang="en-US" sz="1600" dirty="0"/>
              <a:t>缺乏</a:t>
            </a:r>
            <a:r>
              <a:rPr lang="en-US" altLang="zh-CN" sz="1600" dirty="0"/>
              <a:t>"</a:t>
            </a:r>
            <a:r>
              <a:rPr lang="zh-CN" altLang="en-US" sz="1600" dirty="0"/>
              <a:t>反馈</a:t>
            </a:r>
            <a:r>
              <a:rPr lang="en-US" altLang="zh-CN" sz="1600" dirty="0"/>
              <a:t>"</a:t>
            </a:r>
            <a:r>
              <a:rPr lang="zh-CN" altLang="en-US" sz="1600" dirty="0"/>
              <a:t>（缺乏动力）</a:t>
            </a:r>
            <a:endParaRPr lang="ru-RU" sz="1600" dirty="0"/>
          </a:p>
          <a:p>
            <a:pPr marL="457200" indent="-457200">
              <a:buFont typeface="+mj-lt"/>
              <a:buAutoNum type="arabicPeriod"/>
              <a:defRPr/>
            </a:pPr>
            <a:r>
              <a:rPr lang="en-US" sz="1600" dirty="0"/>
              <a:t>Inability to engage in dialogue and negotiation</a:t>
            </a:r>
            <a:r>
              <a:rPr lang="zh-CN" altLang="en-US" sz="1600" dirty="0"/>
              <a:t>无法参与对话和谈判</a:t>
            </a:r>
            <a:r>
              <a:rPr lang="en-US" sz="1600" dirty="0"/>
              <a:t>
Message Logic Errors</a:t>
            </a:r>
            <a:r>
              <a:rPr lang="zh-CN" altLang="en-US" sz="1600" dirty="0"/>
              <a:t>消息逻辑错误</a:t>
            </a:r>
            <a:r>
              <a:rPr lang="en-US" sz="1600" dirty="0"/>
              <a:t>
Low individual features (diction, hearing, memory, etc.)</a:t>
            </a:r>
            <a:r>
              <a:rPr lang="zh-CN" altLang="en-US" sz="1600" dirty="0"/>
              <a:t>低个体特征（听力、听力、记忆等）</a:t>
            </a:r>
            <a:r>
              <a:rPr lang="en-US" sz="1600" dirty="0"/>
              <a:t>
</a:t>
            </a:r>
            <a:r>
              <a:rPr lang="en-US" sz="2000" dirty="0"/>
              <a:t>Barriers that depend on the recipient of management information (the class of the recipient factors):</a:t>
            </a:r>
            <a:r>
              <a:rPr lang="zh-CN" altLang="en-US" sz="2000" dirty="0"/>
              <a:t>依赖管理信息接收者的障碍（接收者因素的类别）：</a:t>
            </a:r>
            <a:r>
              <a:rPr lang="en-US" sz="2000" dirty="0"/>
              <a:t>
</a:t>
            </a:r>
            <a:r>
              <a:rPr lang="en-US" sz="1600" dirty="0"/>
              <a:t>Failure to adequately assess the importance of communication</a:t>
            </a:r>
            <a:r>
              <a:rPr lang="zh-CN" altLang="en-US" sz="1600" dirty="0"/>
              <a:t>未能充分评估沟通的重要性</a:t>
            </a:r>
            <a:r>
              <a:rPr lang="en-US" sz="1600" dirty="0"/>
              <a:t>
Incorrect set of attitudes of consciousness (stereotypes, conflict, etc.)</a:t>
            </a:r>
            <a:r>
              <a:rPr lang="zh-CN" altLang="en-US" sz="1600" dirty="0"/>
              <a:t> 一套不正确的意识态度（成见、冲突等）</a:t>
            </a:r>
            <a:r>
              <a:rPr lang="en-US" sz="1600" dirty="0"/>
              <a:t>
Inadequate interest in the topic of communication</a:t>
            </a:r>
            <a:r>
              <a:rPr lang="zh-CN" altLang="en-US" sz="1600" dirty="0"/>
              <a:t>对交流主题兴趣不足</a:t>
            </a:r>
            <a:r>
              <a:rPr lang="en-US" sz="1600" dirty="0"/>
              <a:t>
Low individual physiological features (vision, hearing, etc.)</a:t>
            </a:r>
            <a:r>
              <a:rPr lang="zh-CN" altLang="en-US" sz="1600" dirty="0"/>
              <a:t> 个人生理特征低（视力、听力等）</a:t>
            </a:r>
            <a:endParaRPr lang="ru-RU" sz="1600" dirty="0"/>
          </a:p>
        </p:txBody>
      </p:sp>
      <p:sp>
        <p:nvSpPr>
          <p:cNvPr id="45060" name="Заголовок 1"/>
          <p:cNvSpPr>
            <a:spLocks noGrp="1"/>
          </p:cNvSpPr>
          <p:nvPr>
            <p:ph type="title"/>
          </p:nvPr>
        </p:nvSpPr>
        <p:spPr>
          <a:xfrm>
            <a:off x="714348" y="714356"/>
            <a:ext cx="6400800" cy="487363"/>
          </a:xfrm>
        </p:spPr>
        <p:txBody>
          <a:bodyPr/>
          <a:lstStyle/>
          <a:p>
            <a:pPr eaLnBrk="1" hangingPunct="1"/>
            <a:r>
              <a:rPr lang="en-US" dirty="0"/>
              <a:t>Communication barriers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46082" name="Заголовок 1"/>
          <p:cNvSpPr>
            <a:spLocks noGrp="1"/>
          </p:cNvSpPr>
          <p:nvPr>
            <p:ph type="title"/>
          </p:nvPr>
        </p:nvSpPr>
        <p:spPr>
          <a:xfrm>
            <a:off x="533400" y="609600"/>
            <a:ext cx="6702896" cy="487363"/>
          </a:xfrm>
        </p:spPr>
        <p:txBody>
          <a:bodyPr/>
          <a:lstStyle/>
          <a:p>
            <a:r>
              <a:rPr lang="en-US" dirty="0"/>
              <a:t>Forms of communication</a:t>
            </a:r>
            <a:r>
              <a:rPr lang="ja-JP" altLang="en-US" dirty="0"/>
              <a:t>沟通形式
</a:t>
            </a:r>
            <a:endParaRPr lang="ru-RU" dirty="0"/>
          </a:p>
        </p:txBody>
      </p:sp>
      <p:graphicFrame>
        <p:nvGraphicFramePr>
          <p:cNvPr id="2" name="Таблица 2">
            <a:extLst>
              <a:ext uri="{FF2B5EF4-FFF2-40B4-BE49-F238E27FC236}">
                <a16:creationId xmlns:a16="http://schemas.microsoft.com/office/drawing/2014/main" id="{BA20246B-68FC-41C4-99B2-306C2A34B86C}"/>
              </a:ext>
            </a:extLst>
          </p:cNvPr>
          <p:cNvGraphicFramePr>
            <a:graphicFrameLocks noGrp="1"/>
          </p:cNvGraphicFramePr>
          <p:nvPr>
            <p:extLst>
              <p:ext uri="{D42A27DB-BD31-4B8C-83A1-F6EECF244321}">
                <p14:modId xmlns:p14="http://schemas.microsoft.com/office/powerpoint/2010/main" val="3980615565"/>
              </p:ext>
            </p:extLst>
          </p:nvPr>
        </p:nvGraphicFramePr>
        <p:xfrm>
          <a:off x="179512" y="1484784"/>
          <a:ext cx="8712968" cy="3960440"/>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val="2692274777"/>
                    </a:ext>
                  </a:extLst>
                </a:gridCol>
                <a:gridCol w="4356484">
                  <a:extLst>
                    <a:ext uri="{9D8B030D-6E8A-4147-A177-3AD203B41FA5}">
                      <a16:colId xmlns:a16="http://schemas.microsoft.com/office/drawing/2014/main" val="3181179859"/>
                    </a:ext>
                  </a:extLst>
                </a:gridCol>
              </a:tblGrid>
              <a:tr h="3960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Dialogue
Discussion 
Conversation
Negotiations
Press conference
Briefing
Presentation
Take on personal matters</a:t>
                      </a:r>
                      <a:endParaRPr lang="ru-RU" sz="2400" dirty="0"/>
                    </a:p>
                    <a:p>
                      <a:endParaRPr lang="ru-RU" dirty="0"/>
                    </a:p>
                  </a:txBody>
                  <a:tcPr/>
                </a:tc>
                <a:tc>
                  <a:txBody>
                    <a:bodyPr/>
                    <a:lstStyle/>
                    <a:p>
                      <a:r>
                        <a:rPr lang="zh-CN" altLang="en-US" sz="2400" dirty="0"/>
                        <a:t>对话
讨论
谈话
谈判
新闻发布会
简报
表示
处理个人事务</a:t>
                      </a:r>
                      <a:endParaRPr lang="ru-RU" sz="2400" dirty="0"/>
                    </a:p>
                  </a:txBody>
                  <a:tcPr/>
                </a:tc>
                <a:extLst>
                  <a:ext uri="{0D108BD9-81ED-4DB2-BD59-A6C34878D82A}">
                    <a16:rowId xmlns:a16="http://schemas.microsoft.com/office/drawing/2014/main" val="220936429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r>
              <a:rPr lang="en-US" dirty="0"/>
              <a:t>The </a:t>
            </a:r>
            <a:r>
              <a:rPr lang="en-US" dirty="0" err="1"/>
              <a:t>enenic</a:t>
            </a:r>
            <a:r>
              <a:rPr lang="en-US" dirty="0"/>
              <a:t> means of communication
</a:t>
            </a:r>
            <a:endParaRPr lang="ru-RU" dirty="0"/>
          </a:p>
        </p:txBody>
      </p:sp>
      <p:sp>
        <p:nvSpPr>
          <p:cNvPr id="48131" name="Содержимое 2"/>
          <p:cNvSpPr>
            <a:spLocks noGrp="1"/>
          </p:cNvSpPr>
          <p:nvPr>
            <p:ph idx="1"/>
          </p:nvPr>
        </p:nvSpPr>
        <p:spPr>
          <a:xfrm>
            <a:off x="533400" y="1611313"/>
            <a:ext cx="8396288" cy="4960937"/>
          </a:xfrm>
        </p:spPr>
        <p:txBody>
          <a:bodyPr/>
          <a:lstStyle/>
          <a:p>
            <a:r>
              <a:rPr lang="en-US" sz="2000" b="1" dirty="0" err="1"/>
              <a:t>Kinesic</a:t>
            </a:r>
            <a:r>
              <a:rPr lang="en-US" sz="2000" b="1" dirty="0"/>
              <a:t> aids</a:t>
            </a:r>
            <a:r>
              <a:rPr lang="ru-RU" sz="2000" dirty="0"/>
              <a:t>– </a:t>
            </a:r>
            <a:r>
              <a:rPr lang="en-US" sz="2000" dirty="0"/>
              <a:t>visually perceived movements of another person, performing an expressive-regulatory function in communication. 
</a:t>
            </a:r>
            <a:r>
              <a:rPr lang="en-US" sz="2000" b="1" dirty="0"/>
              <a:t> </a:t>
            </a:r>
            <a:r>
              <a:rPr lang="en-US" sz="2000" b="1" dirty="0" err="1"/>
              <a:t>Kinesika</a:t>
            </a:r>
            <a:r>
              <a:rPr lang="en-US" sz="2000" b="1" dirty="0"/>
              <a:t> </a:t>
            </a:r>
            <a:r>
              <a:rPr lang="ru-RU" sz="2000" b="1" dirty="0"/>
              <a:t> </a:t>
            </a:r>
            <a:r>
              <a:rPr lang="ru-RU" sz="2000" dirty="0"/>
              <a:t>– </a:t>
            </a:r>
            <a:r>
              <a:rPr lang="en-US" sz="2000" dirty="0"/>
              <a:t>study of the interlocutor by his gestures, personals, poses, gait, views.
</a:t>
            </a:r>
            <a:r>
              <a:rPr lang="en-US" sz="2000" b="1" dirty="0"/>
              <a:t>Gestures</a:t>
            </a:r>
            <a:r>
              <a:rPr lang="ru-RU" sz="2000" b="1" dirty="0"/>
              <a:t> </a:t>
            </a:r>
            <a:r>
              <a:rPr lang="ru-RU" sz="2000" dirty="0"/>
              <a:t>– </a:t>
            </a:r>
            <a:r>
              <a:rPr lang="en-US" sz="2000" dirty="0"/>
              <a:t>various movements of hands and head, the meaning of which is clear to the communicating parties. 
</a:t>
            </a:r>
            <a:r>
              <a:rPr lang="en-US" sz="2000" b="1" dirty="0"/>
              <a:t> Mimicry</a:t>
            </a:r>
            <a:r>
              <a:rPr lang="ru-RU" sz="2000" dirty="0"/>
              <a:t>– </a:t>
            </a:r>
            <a:r>
              <a:rPr lang="en-US" sz="2000" dirty="0"/>
              <a:t>facial muscles. 
</a:t>
            </a:r>
            <a:r>
              <a:rPr lang="en-US" sz="2000" b="1" dirty="0"/>
              <a:t> Pose </a:t>
            </a:r>
            <a:r>
              <a:rPr lang="ru-RU" sz="2000" dirty="0"/>
              <a:t> – положение человеческого тела, типичное для конкретной среды, культуры; является единицей пространственного поведения человека. </a:t>
            </a:r>
          </a:p>
          <a:p>
            <a:r>
              <a:rPr lang="en-US" sz="2000" b="1" dirty="0"/>
              <a:t>Gait</a:t>
            </a:r>
            <a:r>
              <a:rPr lang="ru-RU" sz="2000" dirty="0"/>
              <a:t>– </a:t>
            </a:r>
            <a:r>
              <a:rPr lang="en-US" sz="2000" dirty="0"/>
              <a:t>the style of movement. 
</a:t>
            </a:r>
            <a:r>
              <a:rPr lang="en-US" sz="2000" b="1" dirty="0"/>
              <a:t>Look</a:t>
            </a:r>
            <a:r>
              <a:rPr lang="ru-RU" sz="2000" dirty="0"/>
              <a:t> – </a:t>
            </a:r>
            <a:r>
              <a:rPr lang="en-US" sz="2000" dirty="0"/>
              <a:t>the most natural means of non-verbal communication</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604de31b5ffe598c42163a68ea51907c26ef35"/>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9B88AE-A82D-4581-A6AF-B0747432C1AB}"/>
</file>

<file path=customXml/itemProps2.xml><?xml version="1.0" encoding="utf-8"?>
<ds:datastoreItem xmlns:ds="http://schemas.openxmlformats.org/officeDocument/2006/customXml" ds:itemID="{8131B90F-5B11-4CBF-BCA4-05F7C7DC5623}"/>
</file>

<file path=customXml/itemProps3.xml><?xml version="1.0" encoding="utf-8"?>
<ds:datastoreItem xmlns:ds="http://schemas.openxmlformats.org/officeDocument/2006/customXml" ds:itemID="{FDCA3D6A-B11C-42C5-9442-58128D48091E}"/>
</file>

<file path=docProps/app.xml><?xml version="1.0" encoding="utf-8"?>
<Properties xmlns="http://schemas.openxmlformats.org/officeDocument/2006/extended-properties" xmlns:vt="http://schemas.openxmlformats.org/officeDocument/2006/docPropsVTypes">
  <Template>cdb2004199l</Template>
  <TotalTime>2313</TotalTime>
  <Words>4391</Words>
  <Application>Microsoft Office PowerPoint</Application>
  <PresentationFormat>Экран (4:3)</PresentationFormat>
  <Paragraphs>221</Paragraphs>
  <Slides>29</Slides>
  <Notes>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1</vt:i4>
      </vt:variant>
      <vt:variant>
        <vt:lpstr>Заголовки слайдов</vt:lpstr>
      </vt:variant>
      <vt:variant>
        <vt:i4>29</vt:i4>
      </vt:variant>
    </vt:vector>
  </HeadingPairs>
  <TitlesOfParts>
    <vt:vector size="38" baseType="lpstr">
      <vt:lpstr>Arial</vt:lpstr>
      <vt:lpstr>Calibri</vt:lpstr>
      <vt:lpstr>Georgia</vt:lpstr>
      <vt:lpstr>Times New Roman</vt:lpstr>
      <vt:lpstr>Trebuchet MS</vt:lpstr>
      <vt:lpstr>Wingdings</vt:lpstr>
      <vt:lpstr>cdb2004199l</vt:lpstr>
      <vt:lpstr>3_Воздушный поток</vt:lpstr>
      <vt:lpstr>Image</vt:lpstr>
      <vt:lpstr>Topic 3.  Communications Management</vt:lpstr>
      <vt:lpstr>Content 
</vt:lpstr>
      <vt:lpstr>Question  2
</vt:lpstr>
      <vt:lpstr>Communication barriers
</vt:lpstr>
      <vt:lpstr>Communication barriers沟通障碍
</vt:lpstr>
      <vt:lpstr>Communication barriers沟通障碍
</vt:lpstr>
      <vt:lpstr>Communication barriers
</vt:lpstr>
      <vt:lpstr>Forms of communication沟通形式
</vt:lpstr>
      <vt:lpstr>The enenic means of communication
</vt:lpstr>
      <vt:lpstr>Communication means
</vt:lpstr>
      <vt:lpstr>Активное слушание</vt:lpstr>
      <vt:lpstr>Active hearing</vt:lpstr>
      <vt:lpstr>Reflexive and non-reflexive listening</vt:lpstr>
      <vt:lpstr>Рефлексивное и нерефлексивное слушание</vt:lpstr>
      <vt:lpstr>10 «NOT» HEARING</vt:lpstr>
      <vt:lpstr>10 «НЕ» СЛУШАНИЯ</vt:lpstr>
      <vt:lpstr>Reflection techniques</vt:lpstr>
      <vt:lpstr>Приёмы  рефлексии</vt:lpstr>
      <vt:lpstr>Question  2
</vt:lpstr>
      <vt:lpstr>Communication barriers
</vt:lpstr>
      <vt:lpstr>Communication barriers沟通障碍
</vt:lpstr>
      <vt:lpstr>Communication barriers沟通障碍
</vt:lpstr>
      <vt:lpstr>Communication barriers
</vt:lpstr>
      <vt:lpstr>Forms of communication沟通形式
</vt:lpstr>
      <vt:lpstr>The enenic means of communication
</vt:lpstr>
      <vt:lpstr>Communication means
</vt:lpstr>
      <vt:lpstr>Активное слушание</vt:lpstr>
      <vt:lpstr>Reflexive and non-reflexive listening反身和无反身聆听
</vt:lpstr>
      <vt:lpstr>10 «NOT» HEARING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166</cp:revision>
  <dcterms:created xsi:type="dcterms:W3CDTF">2017-12-07T05:19:26Z</dcterms:created>
  <dcterms:modified xsi:type="dcterms:W3CDTF">2021-04-06T11:34:09Z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